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0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58" r:id="rId1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979"/>
    <a:srgbClr val="A8D8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99754B-C354-4E88-A1C4-A8580360D7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4E3194C-1869-4DE1-A790-3DF4F67EA9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14FC5E1-D2C0-46EE-A7FA-2E5709768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BA3A-482F-4C7E-9D66-A98F64C890D8}" type="datetimeFigureOut">
              <a:rPr lang="da-DK" smtClean="0"/>
              <a:t>16-10-2022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CE0CDAF-A752-4650-9CE1-F9C2EAD17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D96C96A-ED71-4A73-8205-D64FCE254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881C-D61C-4D59-B482-F16B798B08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841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DB054E-CDC2-4657-82E9-F8186BE37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BF0E985-1E23-40E9-AB8E-A3E7FCC44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068DB4D-0BF3-4158-83F3-E941F8CF3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BA3A-482F-4C7E-9D66-A98F64C890D8}" type="datetimeFigureOut">
              <a:rPr lang="da-DK" smtClean="0"/>
              <a:t>16-10-2022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E9B7F7D-D530-4F4F-89B2-F69369D84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057309B-D266-4E6B-8FCB-05C4901CF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881C-D61C-4D59-B482-F16B798B08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946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01DD0A5F-C1A8-49B9-800D-05F2C39F14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74C691A-14F3-4A57-8947-B5CF0C791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E97A2CE-116C-4AEF-BB9F-FF21A2BEA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BA3A-482F-4C7E-9D66-A98F64C890D8}" type="datetimeFigureOut">
              <a:rPr lang="da-DK" smtClean="0"/>
              <a:t>16-10-2022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C2B7EDD-F4B3-4DCD-95ED-7563FAB0B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33CD066-BFEE-4FD0-B2EC-F9674529F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881C-D61C-4D59-B482-F16B798B08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879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60000" y="360201"/>
            <a:ext cx="11472000" cy="814685"/>
          </a:xfrm>
        </p:spPr>
        <p:txBody>
          <a:bodyPr>
            <a:noAutofit/>
          </a:bodyPr>
          <a:lstStyle>
            <a:lvl1pPr>
              <a:lnSpc>
                <a:spcPts val="33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20" name="Content Placeholder 7"/>
          <p:cNvSpPr>
            <a:spLocks noGrp="1"/>
          </p:cNvSpPr>
          <p:nvPr>
            <p:ph sz="quarter" idx="14"/>
          </p:nvPr>
        </p:nvSpPr>
        <p:spPr>
          <a:xfrm>
            <a:off x="360000" y="1316736"/>
            <a:ext cx="11472000" cy="4711002"/>
          </a:xfrm>
        </p:spPr>
        <p:txBody>
          <a:bodyPr>
            <a:norm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1781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37B087-5423-481D-887C-94985331A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39952B9-765E-4340-A322-F51B51589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BF63177-86A3-4BF7-BDD4-405BCCBA9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BA3A-482F-4C7E-9D66-A98F64C890D8}" type="datetimeFigureOut">
              <a:rPr lang="da-DK" smtClean="0"/>
              <a:t>16-10-2022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A7F30D9-A817-4CEC-A5BA-E15A29D84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DA7A8AD-5E32-42E4-8CE4-C8FCF1E21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881C-D61C-4D59-B482-F16B798B08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4768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AB7FDD-660D-4ADC-B4C1-C9ABC81FE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5D5FB92-4D0B-4DA7-B443-086DB39BA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9D87351-2929-4AFC-8A27-E744C980B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BA3A-482F-4C7E-9D66-A98F64C890D8}" type="datetimeFigureOut">
              <a:rPr lang="da-DK" smtClean="0"/>
              <a:t>16-10-2022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1BC855F-1273-4E69-A1A1-B27A7CA35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72E80BD-2541-477D-A62C-4D4F42DAB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881C-D61C-4D59-B482-F16B798B08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239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698EF4-BEF1-45B0-9D6D-650E527F7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DCAF088-BF10-466E-AE51-266C3AB60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5AC0147-8C8C-42D5-8598-12FAF593E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C63A883-E93F-4A7A-BE2F-8E72F992D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BA3A-482F-4C7E-9D66-A98F64C890D8}" type="datetimeFigureOut">
              <a:rPr lang="da-DK" smtClean="0"/>
              <a:t>16-10-2022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E5CC680-8CD9-454B-9885-C97FF1F91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CB8AAB0-DAC1-448E-8720-1AD1C792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881C-D61C-4D59-B482-F16B798B08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267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A3EB44-6F23-474D-A305-207CD9537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20CC758-B945-4B75-8CE2-1091F52DD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ADCFD16-4AFF-456C-804C-7482F1F60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2CA92D6-BFF1-47A6-BE30-AA2AC19C7A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23457AF-5166-4652-BEEB-C7BB8C7629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D75E74F3-37F1-49DF-8744-4C1E5082F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BA3A-482F-4C7E-9D66-A98F64C890D8}" type="datetimeFigureOut">
              <a:rPr lang="da-DK" smtClean="0"/>
              <a:t>16-10-2022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E798EBC-A827-4A82-86DA-63B8CCD3D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C65E09CE-FE67-47E5-AB03-FAD761D6F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881C-D61C-4D59-B482-F16B798B08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225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7F38F9-371F-4813-8EA5-97F7B4B70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19D7BE0-657D-419B-9063-4A616D156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BA3A-482F-4C7E-9D66-A98F64C890D8}" type="datetimeFigureOut">
              <a:rPr lang="da-DK" smtClean="0"/>
              <a:t>16-10-2022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1283DA7-FFEE-41BF-9E26-F30FCE9C8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C84DEAF-545D-4402-9833-43694752F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881C-D61C-4D59-B482-F16B798B08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192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A1993E13-DE5E-466F-B46D-61E7A5794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BA3A-482F-4C7E-9D66-A98F64C890D8}" type="datetimeFigureOut">
              <a:rPr lang="da-DK" smtClean="0"/>
              <a:t>16-10-2022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3583A5BD-FB8B-40D8-8B06-44C3BA0CE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03BC784-E2A8-46D3-A3AB-146BC5148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881C-D61C-4D59-B482-F16B798B08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93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549470-ECEE-49D2-9478-B74AC8823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3DC14D7-7A5A-44D4-9384-C00C4E660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49D30E1-B42F-4A19-BB9D-68C9F5F93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A39C7B3-8FB1-445E-B00B-1BFDECE9D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BA3A-482F-4C7E-9D66-A98F64C890D8}" type="datetimeFigureOut">
              <a:rPr lang="da-DK" smtClean="0"/>
              <a:t>16-10-2022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A7C9DB6-6B8E-4D56-BDF0-A1D8CFF2C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B2F7A69-831A-4884-A735-CE66A98AC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881C-D61C-4D59-B482-F16B798B08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516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F4A0F1-B6A0-43F5-BAB7-091C7D39F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FF96A629-5BB6-466E-ABE8-B024DA7DB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D9A3FAD-0AD3-46A7-AE64-BDD0E15A6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E62ACDF-1D4B-408E-B8F3-3A50E8AC1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BA3A-482F-4C7E-9D66-A98F64C890D8}" type="datetimeFigureOut">
              <a:rPr lang="da-DK" smtClean="0"/>
              <a:t>16-10-2022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2E36B06-D1C7-48BF-AABD-41E9DF832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46542A1-A5C5-4787-8FC5-3DEEC550A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881C-D61C-4D59-B482-F16B798B08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25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75A0E256-678A-44B3-A6E8-148F3B054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069C9C3-59C6-4BB0-BC96-593DD76C9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E022BE3-B2F0-4675-A363-5E0F90893C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5BA3A-482F-4C7E-9D66-A98F64C890D8}" type="datetimeFigureOut">
              <a:rPr lang="da-DK" smtClean="0"/>
              <a:t>16-10-2022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3B6FDCD-2031-412F-97A4-A9CCA80C8F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65106DC-5FB1-44A7-8298-36BA00DDA8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C881C-D61C-4D59-B482-F16B798B08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584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DF1217-EC03-4D0A-9248-B93BEEDCA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368" y="657225"/>
            <a:ext cx="10695432" cy="988187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da-DK" sz="5400" b="1" dirty="0">
                <a:solidFill>
                  <a:schemeClr val="accent5">
                    <a:lumMod val="50000"/>
                  </a:schemeClr>
                </a:solidFill>
              </a:rPr>
              <a:t>Årshjul – evaluering og indsatser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0A043BF-4897-4431-A8F8-9D37732E3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368" y="2533332"/>
            <a:ext cx="8174736" cy="560959"/>
          </a:xfrm>
          <a:ln w="381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da-DK" dirty="0"/>
              <a:t>SKOLENAVN: </a:t>
            </a:r>
          </a:p>
        </p:txBody>
      </p:sp>
      <p:pic>
        <p:nvPicPr>
          <p:cNvPr id="2052" name="Picture 4" descr="Skive.dk">
            <a:extLst>
              <a:ext uri="{FF2B5EF4-FFF2-40B4-BE49-F238E27FC236}">
                <a16:creationId xmlns:a16="http://schemas.microsoft.com/office/drawing/2014/main" id="{6E46F91B-232F-4D53-9872-9FB539ECE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29000"/>
            <a:ext cx="4762500" cy="27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82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22F1E81F-9318-4A4B-82F6-AEDCD0070DE0}"/>
              </a:ext>
            </a:extLst>
          </p:cNvPr>
          <p:cNvSpPr/>
          <p:nvPr/>
        </p:nvSpPr>
        <p:spPr>
          <a:xfrm>
            <a:off x="6281401" y="994271"/>
            <a:ext cx="108605" cy="13068"/>
          </a:xfrm>
          <a:custGeom>
            <a:avLst/>
            <a:gdLst>
              <a:gd name="connsiteX0" fmla="*/ 0 w 108605"/>
              <a:gd name="connsiteY0" fmla="*/ 0 h 13068"/>
              <a:gd name="connsiteX1" fmla="*/ 33979 w 108605"/>
              <a:gd name="connsiteY1" fmla="*/ 1743 h 13068"/>
              <a:gd name="connsiteX2" fmla="*/ 108605 w 108605"/>
              <a:gd name="connsiteY2" fmla="*/ 13068 h 13068"/>
              <a:gd name="connsiteX3" fmla="*/ 0 w 108605"/>
              <a:gd name="connsiteY3" fmla="*/ 0 h 1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605" h="13068">
                <a:moveTo>
                  <a:pt x="0" y="0"/>
                </a:moveTo>
                <a:lnTo>
                  <a:pt x="33979" y="1743"/>
                </a:lnTo>
                <a:lnTo>
                  <a:pt x="108605" y="1306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67FA9C65-152F-4B31-9BF0-796F663581B1}"/>
              </a:ext>
            </a:extLst>
          </p:cNvPr>
          <p:cNvSpPr/>
          <p:nvPr/>
        </p:nvSpPr>
        <p:spPr>
          <a:xfrm>
            <a:off x="6390006" y="1007339"/>
            <a:ext cx="136921" cy="20778"/>
          </a:xfrm>
          <a:custGeom>
            <a:avLst/>
            <a:gdLst>
              <a:gd name="connsiteX0" fmla="*/ 0 w 136921"/>
              <a:gd name="connsiteY0" fmla="*/ 0 h 20778"/>
              <a:gd name="connsiteX1" fmla="*/ 99410 w 136921"/>
              <a:gd name="connsiteY1" fmla="*/ 11961 h 20778"/>
              <a:gd name="connsiteX2" fmla="*/ 136921 w 136921"/>
              <a:gd name="connsiteY2" fmla="*/ 20778 h 20778"/>
              <a:gd name="connsiteX3" fmla="*/ 0 w 136921"/>
              <a:gd name="connsiteY3" fmla="*/ 0 h 2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921" h="20778">
                <a:moveTo>
                  <a:pt x="0" y="0"/>
                </a:moveTo>
                <a:lnTo>
                  <a:pt x="99410" y="11961"/>
                </a:lnTo>
                <a:lnTo>
                  <a:pt x="136921" y="2077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98004BCC-726B-4F41-A109-547B75787776}"/>
              </a:ext>
            </a:extLst>
          </p:cNvPr>
          <p:cNvSpPr/>
          <p:nvPr/>
        </p:nvSpPr>
        <p:spPr>
          <a:xfrm>
            <a:off x="6526927" y="1028117"/>
            <a:ext cx="79415" cy="18668"/>
          </a:xfrm>
          <a:custGeom>
            <a:avLst/>
            <a:gdLst>
              <a:gd name="connsiteX0" fmla="*/ 0 w 79415"/>
              <a:gd name="connsiteY0" fmla="*/ 0 h 18668"/>
              <a:gd name="connsiteX1" fmla="*/ 12787 w 79415"/>
              <a:gd name="connsiteY1" fmla="*/ 1941 h 18668"/>
              <a:gd name="connsiteX2" fmla="*/ 79415 w 79415"/>
              <a:gd name="connsiteY2" fmla="*/ 18668 h 18668"/>
              <a:gd name="connsiteX3" fmla="*/ 0 w 79415"/>
              <a:gd name="connsiteY3" fmla="*/ 0 h 1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15" h="18668">
                <a:moveTo>
                  <a:pt x="0" y="0"/>
                </a:moveTo>
                <a:lnTo>
                  <a:pt x="12787" y="1941"/>
                </a:lnTo>
                <a:lnTo>
                  <a:pt x="79415" y="1866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58D0B517-13F0-4DAF-AB7E-A51DE8ADE22D}"/>
              </a:ext>
            </a:extLst>
          </p:cNvPr>
          <p:cNvSpPr/>
          <p:nvPr/>
        </p:nvSpPr>
        <p:spPr>
          <a:xfrm>
            <a:off x="6606342" y="1046785"/>
            <a:ext cx="558063" cy="203707"/>
          </a:xfrm>
          <a:custGeom>
            <a:avLst/>
            <a:gdLst>
              <a:gd name="connsiteX0" fmla="*/ 0 w 558063"/>
              <a:gd name="connsiteY0" fmla="*/ 0 h 203707"/>
              <a:gd name="connsiteX1" fmla="*/ 138224 w 558063"/>
              <a:gd name="connsiteY1" fmla="*/ 32492 h 203707"/>
              <a:gd name="connsiteX2" fmla="*/ 382220 w 558063"/>
              <a:gd name="connsiteY2" fmla="*/ 118990 h 203707"/>
              <a:gd name="connsiteX3" fmla="*/ 558063 w 558063"/>
              <a:gd name="connsiteY3" fmla="*/ 203707 h 203707"/>
              <a:gd name="connsiteX4" fmla="*/ 359303 w 558063"/>
              <a:gd name="connsiteY4" fmla="*/ 111719 h 203707"/>
              <a:gd name="connsiteX5" fmla="*/ 150460 w 558063"/>
              <a:gd name="connsiteY5" fmla="*/ 37774 h 203707"/>
              <a:gd name="connsiteX6" fmla="*/ 0 w 558063"/>
              <a:gd name="connsiteY6" fmla="*/ 0 h 20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063" h="203707">
                <a:moveTo>
                  <a:pt x="0" y="0"/>
                </a:moveTo>
                <a:lnTo>
                  <a:pt x="138224" y="32492"/>
                </a:lnTo>
                <a:cubicBezTo>
                  <a:pt x="221504" y="56994"/>
                  <a:pt x="302924" y="85916"/>
                  <a:pt x="382220" y="118990"/>
                </a:cubicBezTo>
                <a:lnTo>
                  <a:pt x="558063" y="203707"/>
                </a:lnTo>
                <a:lnTo>
                  <a:pt x="359303" y="111719"/>
                </a:lnTo>
                <a:cubicBezTo>
                  <a:pt x="291174" y="83943"/>
                  <a:pt x="221504" y="59238"/>
                  <a:pt x="150460" y="3777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79CEF74B-79D9-46A4-B9E1-5B3670FF5945}"/>
              </a:ext>
            </a:extLst>
          </p:cNvPr>
          <p:cNvSpPr/>
          <p:nvPr/>
        </p:nvSpPr>
        <p:spPr>
          <a:xfrm>
            <a:off x="7164405" y="1250492"/>
            <a:ext cx="1006" cy="485"/>
          </a:xfrm>
          <a:custGeom>
            <a:avLst/>
            <a:gdLst>
              <a:gd name="connsiteX0" fmla="*/ 0 w 1006"/>
              <a:gd name="connsiteY0" fmla="*/ 0 h 485"/>
              <a:gd name="connsiteX1" fmla="*/ 843 w 1006"/>
              <a:gd name="connsiteY1" fmla="*/ 390 h 485"/>
              <a:gd name="connsiteX2" fmla="*/ 1006 w 1006"/>
              <a:gd name="connsiteY2" fmla="*/ 485 h 485"/>
              <a:gd name="connsiteX3" fmla="*/ 0 w 1006"/>
              <a:gd name="connsiteY3" fmla="*/ 0 h 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6" h="485">
                <a:moveTo>
                  <a:pt x="0" y="0"/>
                </a:moveTo>
                <a:lnTo>
                  <a:pt x="843" y="390"/>
                </a:lnTo>
                <a:lnTo>
                  <a:pt x="1006" y="485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4B0AFD47-B759-481B-B847-38871AB72EDF}"/>
              </a:ext>
            </a:extLst>
          </p:cNvPr>
          <p:cNvSpPr/>
          <p:nvPr/>
        </p:nvSpPr>
        <p:spPr>
          <a:xfrm>
            <a:off x="6996126" y="1888000"/>
            <a:ext cx="390740" cy="387111"/>
          </a:xfrm>
          <a:custGeom>
            <a:avLst/>
            <a:gdLst>
              <a:gd name="connsiteX0" fmla="*/ 3631 w 390740"/>
              <a:gd name="connsiteY0" fmla="*/ 0 h 387111"/>
              <a:gd name="connsiteX1" fmla="*/ 105625 w 390740"/>
              <a:gd name="connsiteY1" fmla="*/ 78488 h 387111"/>
              <a:gd name="connsiteX2" fmla="*/ 312377 w 390740"/>
              <a:gd name="connsiteY2" fmla="*/ 285914 h 387111"/>
              <a:gd name="connsiteX3" fmla="*/ 390740 w 390740"/>
              <a:gd name="connsiteY3" fmla="*/ 387111 h 387111"/>
              <a:gd name="connsiteX4" fmla="*/ 321225 w 390740"/>
              <a:gd name="connsiteY4" fmla="*/ 298442 h 387111"/>
              <a:gd name="connsiteX5" fmla="*/ 113318 w 390740"/>
              <a:gd name="connsiteY5" fmla="*/ 92419 h 387111"/>
              <a:gd name="connsiteX6" fmla="*/ 0 w 390740"/>
              <a:gd name="connsiteY6" fmla="*/ 6288 h 387111"/>
              <a:gd name="connsiteX7" fmla="*/ 3631 w 390740"/>
              <a:gd name="connsiteY7" fmla="*/ 0 h 387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740" h="387111">
                <a:moveTo>
                  <a:pt x="3631" y="0"/>
                </a:moveTo>
                <a:lnTo>
                  <a:pt x="105625" y="78488"/>
                </a:lnTo>
                <a:cubicBezTo>
                  <a:pt x="179730" y="141161"/>
                  <a:pt x="248898" y="210580"/>
                  <a:pt x="312377" y="285914"/>
                </a:cubicBezTo>
                <a:lnTo>
                  <a:pt x="390740" y="387111"/>
                </a:lnTo>
                <a:lnTo>
                  <a:pt x="321225" y="298442"/>
                </a:lnTo>
                <a:cubicBezTo>
                  <a:pt x="257392" y="223618"/>
                  <a:pt x="187837" y="154668"/>
                  <a:pt x="113318" y="92419"/>
                </a:cubicBezTo>
                <a:lnTo>
                  <a:pt x="0" y="6288"/>
                </a:lnTo>
                <a:lnTo>
                  <a:pt x="363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39048940-BF1F-4953-BF0F-14FA7969A02F}"/>
              </a:ext>
            </a:extLst>
          </p:cNvPr>
          <p:cNvSpPr/>
          <p:nvPr/>
        </p:nvSpPr>
        <p:spPr>
          <a:xfrm>
            <a:off x="4682902" y="1890813"/>
            <a:ext cx="506346" cy="568140"/>
          </a:xfrm>
          <a:custGeom>
            <a:avLst/>
            <a:gdLst>
              <a:gd name="connsiteX0" fmla="*/ 501150 w 506346"/>
              <a:gd name="connsiteY0" fmla="*/ 0 h 568140"/>
              <a:gd name="connsiteX1" fmla="*/ 506346 w 506346"/>
              <a:gd name="connsiteY1" fmla="*/ 9000 h 568140"/>
              <a:gd name="connsiteX2" fmla="*/ 480987 w 506346"/>
              <a:gd name="connsiteY2" fmla="*/ 25785 h 568140"/>
              <a:gd name="connsiteX3" fmla="*/ 98453 w 506346"/>
              <a:gd name="connsiteY3" fmla="*/ 414854 h 568140"/>
              <a:gd name="connsiteX4" fmla="*/ 0 w 506346"/>
              <a:gd name="connsiteY4" fmla="*/ 568140 h 568140"/>
              <a:gd name="connsiteX5" fmla="*/ 3673 w 506346"/>
              <a:gd name="connsiteY5" fmla="*/ 560812 h 568140"/>
              <a:gd name="connsiteX6" fmla="*/ 484110 w 506346"/>
              <a:gd name="connsiteY6" fmla="*/ 11420 h 568140"/>
              <a:gd name="connsiteX7" fmla="*/ 501150 w 506346"/>
              <a:gd name="connsiteY7" fmla="*/ 0 h 56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346" h="568140">
                <a:moveTo>
                  <a:pt x="501150" y="0"/>
                </a:moveTo>
                <a:lnTo>
                  <a:pt x="506346" y="9000"/>
                </a:lnTo>
                <a:lnTo>
                  <a:pt x="480987" y="25785"/>
                </a:lnTo>
                <a:cubicBezTo>
                  <a:pt x="335477" y="132894"/>
                  <a:pt x="206321" y="264375"/>
                  <a:pt x="98453" y="414854"/>
                </a:cubicBezTo>
                <a:lnTo>
                  <a:pt x="0" y="568140"/>
                </a:lnTo>
                <a:lnTo>
                  <a:pt x="3673" y="560812"/>
                </a:lnTo>
                <a:cubicBezTo>
                  <a:pt x="127152" y="342611"/>
                  <a:pt x="291175" y="155204"/>
                  <a:pt x="484110" y="11420"/>
                </a:cubicBezTo>
                <a:lnTo>
                  <a:pt x="50115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58B824F7-5F4A-4E62-9C69-95F3C7B52AB8}"/>
              </a:ext>
            </a:extLst>
          </p:cNvPr>
          <p:cNvSpPr/>
          <p:nvPr/>
        </p:nvSpPr>
        <p:spPr>
          <a:xfrm>
            <a:off x="4969554" y="3152476"/>
            <a:ext cx="11390" cy="56396"/>
          </a:xfrm>
          <a:custGeom>
            <a:avLst/>
            <a:gdLst>
              <a:gd name="connsiteX0" fmla="*/ 11390 w 11390"/>
              <a:gd name="connsiteY0" fmla="*/ 0 h 56396"/>
              <a:gd name="connsiteX1" fmla="*/ 0 w 11390"/>
              <a:gd name="connsiteY1" fmla="*/ 56396 h 56396"/>
              <a:gd name="connsiteX2" fmla="*/ 1583 w 11390"/>
              <a:gd name="connsiteY2" fmla="*/ 39944 h 56396"/>
              <a:gd name="connsiteX3" fmla="*/ 11390 w 11390"/>
              <a:gd name="connsiteY3" fmla="*/ 0 h 56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90" h="56396">
                <a:moveTo>
                  <a:pt x="11390" y="0"/>
                </a:moveTo>
                <a:lnTo>
                  <a:pt x="0" y="56396"/>
                </a:lnTo>
                <a:lnTo>
                  <a:pt x="1583" y="39944"/>
                </a:lnTo>
                <a:lnTo>
                  <a:pt x="1139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AEF60319-6517-47AD-990A-6D721D43196F}"/>
              </a:ext>
            </a:extLst>
          </p:cNvPr>
          <p:cNvSpPr/>
          <p:nvPr/>
        </p:nvSpPr>
        <p:spPr>
          <a:xfrm>
            <a:off x="7158103" y="3153081"/>
            <a:ext cx="6757" cy="36250"/>
          </a:xfrm>
          <a:custGeom>
            <a:avLst/>
            <a:gdLst>
              <a:gd name="connsiteX0" fmla="*/ 0 w 6757"/>
              <a:gd name="connsiteY0" fmla="*/ 0 h 36250"/>
              <a:gd name="connsiteX1" fmla="*/ 4827 w 6757"/>
              <a:gd name="connsiteY1" fmla="*/ 17918 h 36250"/>
              <a:gd name="connsiteX2" fmla="*/ 6757 w 6757"/>
              <a:gd name="connsiteY2" fmla="*/ 36250 h 36250"/>
              <a:gd name="connsiteX3" fmla="*/ 0 w 6757"/>
              <a:gd name="connsiteY3" fmla="*/ 0 h 3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7" h="36250">
                <a:moveTo>
                  <a:pt x="0" y="0"/>
                </a:moveTo>
                <a:lnTo>
                  <a:pt x="4827" y="17918"/>
                </a:lnTo>
                <a:lnTo>
                  <a:pt x="6757" y="36250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15654B53-2CB2-4FB5-825D-05FD5269A806}"/>
              </a:ext>
            </a:extLst>
          </p:cNvPr>
          <p:cNvSpPr/>
          <p:nvPr/>
        </p:nvSpPr>
        <p:spPr>
          <a:xfrm>
            <a:off x="4968613" y="3621352"/>
            <a:ext cx="94746" cy="315966"/>
          </a:xfrm>
          <a:custGeom>
            <a:avLst/>
            <a:gdLst>
              <a:gd name="connsiteX0" fmla="*/ 0 w 94746"/>
              <a:gd name="connsiteY0" fmla="*/ 0 h 315966"/>
              <a:gd name="connsiteX1" fmla="*/ 21802 w 94746"/>
              <a:gd name="connsiteY1" fmla="*/ 116976 h 315966"/>
              <a:gd name="connsiteX2" fmla="*/ 84451 w 94746"/>
              <a:gd name="connsiteY2" fmla="*/ 293408 h 315966"/>
              <a:gd name="connsiteX3" fmla="*/ 94746 w 94746"/>
              <a:gd name="connsiteY3" fmla="*/ 313626 h 315966"/>
              <a:gd name="connsiteX4" fmla="*/ 90694 w 94746"/>
              <a:gd name="connsiteY4" fmla="*/ 315966 h 315966"/>
              <a:gd name="connsiteX5" fmla="*/ 84451 w 94746"/>
              <a:gd name="connsiteY5" fmla="*/ 303706 h 315966"/>
              <a:gd name="connsiteX6" fmla="*/ 6910 w 94746"/>
              <a:gd name="connsiteY6" fmla="*/ 65649 h 315966"/>
              <a:gd name="connsiteX7" fmla="*/ 0 w 94746"/>
              <a:gd name="connsiteY7" fmla="*/ 0 h 315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746" h="315966">
                <a:moveTo>
                  <a:pt x="0" y="0"/>
                </a:moveTo>
                <a:lnTo>
                  <a:pt x="21802" y="116976"/>
                </a:lnTo>
                <a:cubicBezTo>
                  <a:pt x="38238" y="177946"/>
                  <a:pt x="59259" y="236902"/>
                  <a:pt x="84451" y="293408"/>
                </a:cubicBezTo>
                <a:lnTo>
                  <a:pt x="94746" y="313626"/>
                </a:lnTo>
                <a:lnTo>
                  <a:pt x="90694" y="315966"/>
                </a:lnTo>
                <a:lnTo>
                  <a:pt x="84451" y="303706"/>
                </a:lnTo>
                <a:cubicBezTo>
                  <a:pt x="50862" y="228364"/>
                  <a:pt x="24687" y="148668"/>
                  <a:pt x="6910" y="65649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6C987CFC-F4FA-46BD-8245-6D3C24255360}"/>
              </a:ext>
            </a:extLst>
          </p:cNvPr>
          <p:cNvSpPr/>
          <p:nvPr/>
        </p:nvSpPr>
        <p:spPr>
          <a:xfrm>
            <a:off x="6707839" y="3985126"/>
            <a:ext cx="342758" cy="404814"/>
          </a:xfrm>
          <a:custGeom>
            <a:avLst/>
            <a:gdLst>
              <a:gd name="connsiteX0" fmla="*/ 342758 w 342758"/>
              <a:gd name="connsiteY0" fmla="*/ 0 h 404814"/>
              <a:gd name="connsiteX1" fmla="*/ 290823 w 342758"/>
              <a:gd name="connsiteY1" fmla="*/ 100209 h 404814"/>
              <a:gd name="connsiteX2" fmla="*/ 10240 w 342758"/>
              <a:gd name="connsiteY2" fmla="*/ 401190 h 404814"/>
              <a:gd name="connsiteX3" fmla="*/ 4697 w 342758"/>
              <a:gd name="connsiteY3" fmla="*/ 404814 h 404814"/>
              <a:gd name="connsiteX4" fmla="*/ 0 w 342758"/>
              <a:gd name="connsiteY4" fmla="*/ 396679 h 404814"/>
              <a:gd name="connsiteX5" fmla="*/ 153955 w 342758"/>
              <a:gd name="connsiteY5" fmla="*/ 263644 h 404814"/>
              <a:gd name="connsiteX6" fmla="*/ 259573 w 342758"/>
              <a:gd name="connsiteY6" fmla="*/ 135935 h 404814"/>
              <a:gd name="connsiteX7" fmla="*/ 342758 w 342758"/>
              <a:gd name="connsiteY7" fmla="*/ 0 h 40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758" h="404814">
                <a:moveTo>
                  <a:pt x="342758" y="0"/>
                </a:moveTo>
                <a:lnTo>
                  <a:pt x="290823" y="100209"/>
                </a:lnTo>
                <a:cubicBezTo>
                  <a:pt x="215288" y="217305"/>
                  <a:pt x="120109" y="319361"/>
                  <a:pt x="10240" y="401190"/>
                </a:cubicBezTo>
                <a:lnTo>
                  <a:pt x="4697" y="404814"/>
                </a:lnTo>
                <a:lnTo>
                  <a:pt x="0" y="396679"/>
                </a:lnTo>
                <a:lnTo>
                  <a:pt x="153955" y="263644"/>
                </a:lnTo>
                <a:cubicBezTo>
                  <a:pt x="191987" y="223813"/>
                  <a:pt x="227299" y="181132"/>
                  <a:pt x="259573" y="135935"/>
                </a:cubicBezTo>
                <a:lnTo>
                  <a:pt x="342758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C5E4621C-E124-4B86-B21F-7734AE04A7A5}"/>
              </a:ext>
            </a:extLst>
          </p:cNvPr>
          <p:cNvSpPr/>
          <p:nvPr/>
        </p:nvSpPr>
        <p:spPr>
          <a:xfrm>
            <a:off x="5092998" y="4001138"/>
            <a:ext cx="369167" cy="408913"/>
          </a:xfrm>
          <a:custGeom>
            <a:avLst/>
            <a:gdLst>
              <a:gd name="connsiteX0" fmla="*/ 4052 w 369167"/>
              <a:gd name="connsiteY0" fmla="*/ 0 h 408913"/>
              <a:gd name="connsiteX1" fmla="*/ 15887 w 369167"/>
              <a:gd name="connsiteY1" fmla="*/ 23242 h 408913"/>
              <a:gd name="connsiteX2" fmla="*/ 242708 w 369167"/>
              <a:gd name="connsiteY2" fmla="*/ 305200 h 408913"/>
              <a:gd name="connsiteX3" fmla="*/ 369167 w 369167"/>
              <a:gd name="connsiteY3" fmla="*/ 401766 h 408913"/>
              <a:gd name="connsiteX4" fmla="*/ 365040 w 369167"/>
              <a:gd name="connsiteY4" fmla="*/ 408913 h 408913"/>
              <a:gd name="connsiteX5" fmla="*/ 242708 w 369167"/>
              <a:gd name="connsiteY5" fmla="*/ 315498 h 408913"/>
              <a:gd name="connsiteX6" fmla="*/ 15887 w 369167"/>
              <a:gd name="connsiteY6" fmla="*/ 33540 h 408913"/>
              <a:gd name="connsiteX7" fmla="*/ 0 w 369167"/>
              <a:gd name="connsiteY7" fmla="*/ 2340 h 408913"/>
              <a:gd name="connsiteX8" fmla="*/ 4052 w 369167"/>
              <a:gd name="connsiteY8" fmla="*/ 0 h 40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9167" h="408913">
                <a:moveTo>
                  <a:pt x="4052" y="0"/>
                </a:moveTo>
                <a:lnTo>
                  <a:pt x="15887" y="23242"/>
                </a:lnTo>
                <a:cubicBezTo>
                  <a:pt x="77024" y="129339"/>
                  <a:pt x="153736" y="224483"/>
                  <a:pt x="242708" y="305200"/>
                </a:cubicBezTo>
                <a:lnTo>
                  <a:pt x="369167" y="401766"/>
                </a:lnTo>
                <a:lnTo>
                  <a:pt x="365040" y="408913"/>
                </a:lnTo>
                <a:lnTo>
                  <a:pt x="242708" y="315498"/>
                </a:lnTo>
                <a:cubicBezTo>
                  <a:pt x="153736" y="234781"/>
                  <a:pt x="77024" y="139637"/>
                  <a:pt x="15887" y="33540"/>
                </a:cubicBezTo>
                <a:lnTo>
                  <a:pt x="0" y="2340"/>
                </a:lnTo>
                <a:lnTo>
                  <a:pt x="405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A63C8798-9B53-4E95-B369-8CAFE7DA9CC3}"/>
              </a:ext>
            </a:extLst>
          </p:cNvPr>
          <p:cNvSpPr/>
          <p:nvPr/>
        </p:nvSpPr>
        <p:spPr>
          <a:xfrm>
            <a:off x="8142269" y="4640844"/>
            <a:ext cx="16977" cy="30093"/>
          </a:xfrm>
          <a:custGeom>
            <a:avLst/>
            <a:gdLst>
              <a:gd name="connsiteX0" fmla="*/ 16977 w 16977"/>
              <a:gd name="connsiteY0" fmla="*/ 0 h 30093"/>
              <a:gd name="connsiteX1" fmla="*/ 8214 w 16977"/>
              <a:gd name="connsiteY1" fmla="*/ 17478 h 30093"/>
              <a:gd name="connsiteX2" fmla="*/ 0 w 16977"/>
              <a:gd name="connsiteY2" fmla="*/ 30093 h 30093"/>
              <a:gd name="connsiteX3" fmla="*/ 16977 w 16977"/>
              <a:gd name="connsiteY3" fmla="*/ 0 h 3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7" h="30093">
                <a:moveTo>
                  <a:pt x="16977" y="0"/>
                </a:moveTo>
                <a:lnTo>
                  <a:pt x="8214" y="17478"/>
                </a:lnTo>
                <a:lnTo>
                  <a:pt x="0" y="30093"/>
                </a:lnTo>
                <a:lnTo>
                  <a:pt x="16977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4DA10FD6-E10C-4407-85DB-675E0FFBAF81}"/>
              </a:ext>
            </a:extLst>
          </p:cNvPr>
          <p:cNvSpPr/>
          <p:nvPr/>
        </p:nvSpPr>
        <p:spPr>
          <a:xfrm>
            <a:off x="3981837" y="4644360"/>
            <a:ext cx="45713" cy="72307"/>
          </a:xfrm>
          <a:custGeom>
            <a:avLst/>
            <a:gdLst>
              <a:gd name="connsiteX0" fmla="*/ 1121 w 45713"/>
              <a:gd name="connsiteY0" fmla="*/ 0 h 72307"/>
              <a:gd name="connsiteX1" fmla="*/ 45713 w 45713"/>
              <a:gd name="connsiteY1" fmla="*/ 72307 h 72307"/>
              <a:gd name="connsiteX2" fmla="*/ 0 w 45713"/>
              <a:gd name="connsiteY2" fmla="*/ 647 h 72307"/>
              <a:gd name="connsiteX3" fmla="*/ 1121 w 45713"/>
              <a:gd name="connsiteY3" fmla="*/ 0 h 7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3" h="72307">
                <a:moveTo>
                  <a:pt x="1121" y="0"/>
                </a:moveTo>
                <a:lnTo>
                  <a:pt x="45713" y="72307"/>
                </a:lnTo>
                <a:lnTo>
                  <a:pt x="0" y="647"/>
                </a:lnTo>
                <a:lnTo>
                  <a:pt x="112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F6F43CA4-2792-4AAB-83D3-2C7ABD2FFDF9}"/>
              </a:ext>
            </a:extLst>
          </p:cNvPr>
          <p:cNvSpPr/>
          <p:nvPr/>
        </p:nvSpPr>
        <p:spPr>
          <a:xfrm>
            <a:off x="8042974" y="4670937"/>
            <a:ext cx="99295" cy="152487"/>
          </a:xfrm>
          <a:custGeom>
            <a:avLst/>
            <a:gdLst>
              <a:gd name="connsiteX0" fmla="*/ 99295 w 99295"/>
              <a:gd name="connsiteY0" fmla="*/ 0 h 152487"/>
              <a:gd name="connsiteX1" fmla="*/ 67244 w 99295"/>
              <a:gd name="connsiteY1" fmla="*/ 56812 h 152487"/>
              <a:gd name="connsiteX2" fmla="*/ 0 w 99295"/>
              <a:gd name="connsiteY2" fmla="*/ 152487 h 152487"/>
              <a:gd name="connsiteX3" fmla="*/ 99295 w 99295"/>
              <a:gd name="connsiteY3" fmla="*/ 0 h 15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95" h="152487">
                <a:moveTo>
                  <a:pt x="99295" y="0"/>
                </a:moveTo>
                <a:lnTo>
                  <a:pt x="67244" y="56812"/>
                </a:lnTo>
                <a:lnTo>
                  <a:pt x="0" y="152487"/>
                </a:lnTo>
                <a:lnTo>
                  <a:pt x="99295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935226FD-9F97-478A-92E0-67019A7270CF}"/>
              </a:ext>
            </a:extLst>
          </p:cNvPr>
          <p:cNvSpPr/>
          <p:nvPr/>
        </p:nvSpPr>
        <p:spPr>
          <a:xfrm>
            <a:off x="4027550" y="4716667"/>
            <a:ext cx="89354" cy="140071"/>
          </a:xfrm>
          <a:custGeom>
            <a:avLst/>
            <a:gdLst>
              <a:gd name="connsiteX0" fmla="*/ 0 w 89354"/>
              <a:gd name="connsiteY0" fmla="*/ 0 h 140071"/>
              <a:gd name="connsiteX1" fmla="*/ 89354 w 89354"/>
              <a:gd name="connsiteY1" fmla="*/ 140071 h 140071"/>
              <a:gd name="connsiteX2" fmla="*/ 74565 w 89354"/>
              <a:gd name="connsiteY2" fmla="*/ 120907 h 140071"/>
              <a:gd name="connsiteX3" fmla="*/ 0 w 89354"/>
              <a:gd name="connsiteY3" fmla="*/ 0 h 1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354" h="140071">
                <a:moveTo>
                  <a:pt x="0" y="0"/>
                </a:moveTo>
                <a:lnTo>
                  <a:pt x="89354" y="140071"/>
                </a:lnTo>
                <a:lnTo>
                  <a:pt x="74565" y="120907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CF662DD2-FFB9-4DDF-A87E-00C286E0FADB}"/>
              </a:ext>
            </a:extLst>
          </p:cNvPr>
          <p:cNvSpPr/>
          <p:nvPr/>
        </p:nvSpPr>
        <p:spPr>
          <a:xfrm>
            <a:off x="4939502" y="4729104"/>
            <a:ext cx="221373" cy="198200"/>
          </a:xfrm>
          <a:custGeom>
            <a:avLst/>
            <a:gdLst>
              <a:gd name="connsiteX0" fmla="*/ 0 w 221373"/>
              <a:gd name="connsiteY0" fmla="*/ 0 h 198200"/>
              <a:gd name="connsiteX1" fmla="*/ 35092 w 221373"/>
              <a:gd name="connsiteY1" fmla="*/ 37824 h 198200"/>
              <a:gd name="connsiteX2" fmla="*/ 143053 w 221373"/>
              <a:gd name="connsiteY2" fmla="*/ 136120 h 198200"/>
              <a:gd name="connsiteX3" fmla="*/ 221373 w 221373"/>
              <a:gd name="connsiteY3" fmla="*/ 195650 h 198200"/>
              <a:gd name="connsiteX4" fmla="*/ 219900 w 221373"/>
              <a:gd name="connsiteY4" fmla="*/ 198200 h 198200"/>
              <a:gd name="connsiteX5" fmla="*/ 146628 w 221373"/>
              <a:gd name="connsiteY5" fmla="*/ 141815 h 198200"/>
              <a:gd name="connsiteX6" fmla="*/ 39267 w 221373"/>
              <a:gd name="connsiteY6" fmla="*/ 42850 h 198200"/>
              <a:gd name="connsiteX7" fmla="*/ 0 w 221373"/>
              <a:gd name="connsiteY7" fmla="*/ 0 h 19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3" h="198200">
                <a:moveTo>
                  <a:pt x="0" y="0"/>
                </a:moveTo>
                <a:lnTo>
                  <a:pt x="35092" y="37824"/>
                </a:lnTo>
                <a:cubicBezTo>
                  <a:pt x="69776" y="72196"/>
                  <a:pt x="105794" y="104995"/>
                  <a:pt x="143053" y="136120"/>
                </a:cubicBezTo>
                <a:lnTo>
                  <a:pt x="221373" y="195650"/>
                </a:lnTo>
                <a:lnTo>
                  <a:pt x="219900" y="198200"/>
                </a:lnTo>
                <a:lnTo>
                  <a:pt x="146628" y="141815"/>
                </a:lnTo>
                <a:cubicBezTo>
                  <a:pt x="109576" y="110479"/>
                  <a:pt x="73758" y="77456"/>
                  <a:pt x="39267" y="428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4E116CD3-8EA5-4B5F-92BA-C5102602663E}"/>
              </a:ext>
            </a:extLst>
          </p:cNvPr>
          <p:cNvSpPr/>
          <p:nvPr/>
        </p:nvSpPr>
        <p:spPr>
          <a:xfrm>
            <a:off x="7977703" y="4823424"/>
            <a:ext cx="65271" cy="92867"/>
          </a:xfrm>
          <a:custGeom>
            <a:avLst/>
            <a:gdLst>
              <a:gd name="connsiteX0" fmla="*/ 65271 w 65271"/>
              <a:gd name="connsiteY0" fmla="*/ 0 h 92867"/>
              <a:gd name="connsiteX1" fmla="*/ 22909 w 65271"/>
              <a:gd name="connsiteY1" fmla="*/ 65055 h 92867"/>
              <a:gd name="connsiteX2" fmla="*/ 0 w 65271"/>
              <a:gd name="connsiteY2" fmla="*/ 92867 h 92867"/>
              <a:gd name="connsiteX3" fmla="*/ 65271 w 65271"/>
              <a:gd name="connsiteY3" fmla="*/ 0 h 9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271" h="92867">
                <a:moveTo>
                  <a:pt x="65271" y="0"/>
                </a:moveTo>
                <a:lnTo>
                  <a:pt x="22909" y="65055"/>
                </a:lnTo>
                <a:lnTo>
                  <a:pt x="0" y="92867"/>
                </a:lnTo>
                <a:lnTo>
                  <a:pt x="6527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9BAFD9ED-3916-4AA1-9CE3-0D21545A56A8}"/>
              </a:ext>
            </a:extLst>
          </p:cNvPr>
          <p:cNvSpPr/>
          <p:nvPr/>
        </p:nvSpPr>
        <p:spPr>
          <a:xfrm>
            <a:off x="4116904" y="4856738"/>
            <a:ext cx="103910" cy="134641"/>
          </a:xfrm>
          <a:custGeom>
            <a:avLst/>
            <a:gdLst>
              <a:gd name="connsiteX0" fmla="*/ 0 w 103910"/>
              <a:gd name="connsiteY0" fmla="*/ 0 h 134641"/>
              <a:gd name="connsiteX1" fmla="*/ 103910 w 103910"/>
              <a:gd name="connsiteY1" fmla="*/ 134641 h 134641"/>
              <a:gd name="connsiteX2" fmla="*/ 15545 w 103910"/>
              <a:gd name="connsiteY2" fmla="*/ 24367 h 134641"/>
              <a:gd name="connsiteX3" fmla="*/ 0 w 103910"/>
              <a:gd name="connsiteY3" fmla="*/ 0 h 13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910" h="134641">
                <a:moveTo>
                  <a:pt x="0" y="0"/>
                </a:moveTo>
                <a:lnTo>
                  <a:pt x="103910" y="134641"/>
                </a:lnTo>
                <a:lnTo>
                  <a:pt x="15545" y="24367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5AE34CCB-2DAA-4224-804C-712E4BF8C7AB}"/>
              </a:ext>
            </a:extLst>
          </p:cNvPr>
          <p:cNvSpPr/>
          <p:nvPr/>
        </p:nvSpPr>
        <p:spPr>
          <a:xfrm>
            <a:off x="7024983" y="4877386"/>
            <a:ext cx="65942" cy="54180"/>
          </a:xfrm>
          <a:custGeom>
            <a:avLst/>
            <a:gdLst>
              <a:gd name="connsiteX0" fmla="*/ 65942 w 65942"/>
              <a:gd name="connsiteY0" fmla="*/ 0 h 54180"/>
              <a:gd name="connsiteX1" fmla="*/ 260 w 65942"/>
              <a:gd name="connsiteY1" fmla="*/ 54180 h 54180"/>
              <a:gd name="connsiteX2" fmla="*/ 0 w 65942"/>
              <a:gd name="connsiteY2" fmla="*/ 53729 h 54180"/>
              <a:gd name="connsiteX3" fmla="*/ 3126 w 65942"/>
              <a:gd name="connsiteY3" fmla="*/ 51659 h 54180"/>
              <a:gd name="connsiteX4" fmla="*/ 65942 w 65942"/>
              <a:gd name="connsiteY4" fmla="*/ 0 h 5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42" h="54180">
                <a:moveTo>
                  <a:pt x="65942" y="0"/>
                </a:moveTo>
                <a:lnTo>
                  <a:pt x="260" y="54180"/>
                </a:lnTo>
                <a:lnTo>
                  <a:pt x="0" y="53729"/>
                </a:lnTo>
                <a:lnTo>
                  <a:pt x="3126" y="51659"/>
                </a:lnTo>
                <a:lnTo>
                  <a:pt x="6594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A94409D5-BF0D-4AE9-938F-88AA49AE5DA8}"/>
              </a:ext>
            </a:extLst>
          </p:cNvPr>
          <p:cNvSpPr/>
          <p:nvPr/>
        </p:nvSpPr>
        <p:spPr>
          <a:xfrm>
            <a:off x="7904669" y="4916291"/>
            <a:ext cx="73034" cy="88665"/>
          </a:xfrm>
          <a:custGeom>
            <a:avLst/>
            <a:gdLst>
              <a:gd name="connsiteX0" fmla="*/ 73034 w 73034"/>
              <a:gd name="connsiteY0" fmla="*/ 0 h 88665"/>
              <a:gd name="connsiteX1" fmla="*/ 53829 w 73034"/>
              <a:gd name="connsiteY1" fmla="*/ 27325 h 88665"/>
              <a:gd name="connsiteX2" fmla="*/ 0 w 73034"/>
              <a:gd name="connsiteY2" fmla="*/ 88665 h 88665"/>
              <a:gd name="connsiteX3" fmla="*/ 73034 w 73034"/>
              <a:gd name="connsiteY3" fmla="*/ 0 h 8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034" h="88665">
                <a:moveTo>
                  <a:pt x="73034" y="0"/>
                </a:moveTo>
                <a:lnTo>
                  <a:pt x="53829" y="27325"/>
                </a:lnTo>
                <a:lnTo>
                  <a:pt x="0" y="88665"/>
                </a:lnTo>
                <a:lnTo>
                  <a:pt x="73034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07E7870C-9AC0-483B-9F05-2C4D70307087}"/>
              </a:ext>
            </a:extLst>
          </p:cNvPr>
          <p:cNvSpPr/>
          <p:nvPr/>
        </p:nvSpPr>
        <p:spPr>
          <a:xfrm>
            <a:off x="4220814" y="4991379"/>
            <a:ext cx="19378" cy="24183"/>
          </a:xfrm>
          <a:custGeom>
            <a:avLst/>
            <a:gdLst>
              <a:gd name="connsiteX0" fmla="*/ 0 w 19378"/>
              <a:gd name="connsiteY0" fmla="*/ 0 h 24183"/>
              <a:gd name="connsiteX1" fmla="*/ 19378 w 19378"/>
              <a:gd name="connsiteY1" fmla="*/ 24183 h 24183"/>
              <a:gd name="connsiteX2" fmla="*/ 15071 w 19378"/>
              <a:gd name="connsiteY2" fmla="*/ 19528 h 24183"/>
              <a:gd name="connsiteX3" fmla="*/ 0 w 19378"/>
              <a:gd name="connsiteY3" fmla="*/ 0 h 24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78" h="24183">
                <a:moveTo>
                  <a:pt x="0" y="0"/>
                </a:moveTo>
                <a:lnTo>
                  <a:pt x="19378" y="24183"/>
                </a:lnTo>
                <a:lnTo>
                  <a:pt x="15071" y="1952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FE38ABFF-C143-4FA1-BD44-E6A91A651F92}"/>
              </a:ext>
            </a:extLst>
          </p:cNvPr>
          <p:cNvSpPr/>
          <p:nvPr/>
        </p:nvSpPr>
        <p:spPr>
          <a:xfrm>
            <a:off x="7792679" y="5004956"/>
            <a:ext cx="111990" cy="127618"/>
          </a:xfrm>
          <a:custGeom>
            <a:avLst/>
            <a:gdLst>
              <a:gd name="connsiteX0" fmla="*/ 111990 w 111990"/>
              <a:gd name="connsiteY0" fmla="*/ 0 h 127618"/>
              <a:gd name="connsiteX1" fmla="*/ 34145 w 111990"/>
              <a:gd name="connsiteY1" fmla="*/ 94506 h 127618"/>
              <a:gd name="connsiteX2" fmla="*/ 0 w 111990"/>
              <a:gd name="connsiteY2" fmla="*/ 127618 h 127618"/>
              <a:gd name="connsiteX3" fmla="*/ 111990 w 111990"/>
              <a:gd name="connsiteY3" fmla="*/ 0 h 12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990" h="127618">
                <a:moveTo>
                  <a:pt x="111990" y="0"/>
                </a:moveTo>
                <a:lnTo>
                  <a:pt x="34145" y="94506"/>
                </a:lnTo>
                <a:lnTo>
                  <a:pt x="0" y="127618"/>
                </a:lnTo>
                <a:lnTo>
                  <a:pt x="11199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DA69F794-2B07-42FF-9D4A-617A0B2387DB}"/>
              </a:ext>
            </a:extLst>
          </p:cNvPr>
          <p:cNvSpPr/>
          <p:nvPr/>
        </p:nvSpPr>
        <p:spPr>
          <a:xfrm>
            <a:off x="4240192" y="5015562"/>
            <a:ext cx="582090" cy="501170"/>
          </a:xfrm>
          <a:custGeom>
            <a:avLst/>
            <a:gdLst>
              <a:gd name="connsiteX0" fmla="*/ 0 w 582090"/>
              <a:gd name="connsiteY0" fmla="*/ 0 h 501170"/>
              <a:gd name="connsiteX1" fmla="*/ 144053 w 582090"/>
              <a:gd name="connsiteY1" fmla="*/ 155665 h 501170"/>
              <a:gd name="connsiteX2" fmla="*/ 480549 w 582090"/>
              <a:gd name="connsiteY2" fmla="*/ 433224 h 501170"/>
              <a:gd name="connsiteX3" fmla="*/ 582090 w 582090"/>
              <a:gd name="connsiteY3" fmla="*/ 495651 h 501170"/>
              <a:gd name="connsiteX4" fmla="*/ 578904 w 582090"/>
              <a:gd name="connsiteY4" fmla="*/ 501170 h 501170"/>
              <a:gd name="connsiteX5" fmla="*/ 543648 w 582090"/>
              <a:gd name="connsiteY5" fmla="*/ 480728 h 501170"/>
              <a:gd name="connsiteX6" fmla="*/ 33355 w 582090"/>
              <a:gd name="connsiteY6" fmla="*/ 41624 h 501170"/>
              <a:gd name="connsiteX7" fmla="*/ 0 w 582090"/>
              <a:gd name="connsiteY7" fmla="*/ 0 h 50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090" h="501170">
                <a:moveTo>
                  <a:pt x="0" y="0"/>
                </a:moveTo>
                <a:lnTo>
                  <a:pt x="144053" y="155665"/>
                </a:lnTo>
                <a:cubicBezTo>
                  <a:pt x="247601" y="257984"/>
                  <a:pt x="360211" y="350953"/>
                  <a:pt x="480549" y="433224"/>
                </a:cubicBezTo>
                <a:lnTo>
                  <a:pt x="582090" y="495651"/>
                </a:lnTo>
                <a:lnTo>
                  <a:pt x="578904" y="501170"/>
                </a:lnTo>
                <a:lnTo>
                  <a:pt x="543648" y="480728"/>
                </a:lnTo>
                <a:cubicBezTo>
                  <a:pt x="353987" y="358866"/>
                  <a:pt x="182249" y="210832"/>
                  <a:pt x="33355" y="4162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FF2877B9-DFA0-4B96-943A-982ED0942DF6}"/>
              </a:ext>
            </a:extLst>
          </p:cNvPr>
          <p:cNvSpPr/>
          <p:nvPr/>
        </p:nvSpPr>
        <p:spPr>
          <a:xfrm>
            <a:off x="7759935" y="5132574"/>
            <a:ext cx="32744" cy="31753"/>
          </a:xfrm>
          <a:custGeom>
            <a:avLst/>
            <a:gdLst>
              <a:gd name="connsiteX0" fmla="*/ 32744 w 32744"/>
              <a:gd name="connsiteY0" fmla="*/ 0 h 31753"/>
              <a:gd name="connsiteX1" fmla="*/ 25148 w 32744"/>
              <a:gd name="connsiteY1" fmla="*/ 8655 h 31753"/>
              <a:gd name="connsiteX2" fmla="*/ 0 w 32744"/>
              <a:gd name="connsiteY2" fmla="*/ 31753 h 31753"/>
              <a:gd name="connsiteX3" fmla="*/ 32744 w 32744"/>
              <a:gd name="connsiteY3" fmla="*/ 0 h 3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44" h="31753">
                <a:moveTo>
                  <a:pt x="32744" y="0"/>
                </a:moveTo>
                <a:lnTo>
                  <a:pt x="25148" y="8655"/>
                </a:lnTo>
                <a:lnTo>
                  <a:pt x="0" y="31753"/>
                </a:lnTo>
                <a:lnTo>
                  <a:pt x="32744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0899BD2F-B8FB-4DB6-B184-319482CCF2F0}"/>
              </a:ext>
            </a:extLst>
          </p:cNvPr>
          <p:cNvSpPr/>
          <p:nvPr/>
        </p:nvSpPr>
        <p:spPr>
          <a:xfrm>
            <a:off x="7349584" y="5164327"/>
            <a:ext cx="410351" cy="331368"/>
          </a:xfrm>
          <a:custGeom>
            <a:avLst/>
            <a:gdLst>
              <a:gd name="connsiteX0" fmla="*/ 410351 w 410351"/>
              <a:gd name="connsiteY0" fmla="*/ 0 h 331368"/>
              <a:gd name="connsiteX1" fmla="*/ 281482 w 410351"/>
              <a:gd name="connsiteY1" fmla="*/ 124966 h 331368"/>
              <a:gd name="connsiteX2" fmla="*/ 65703 w 410351"/>
              <a:gd name="connsiteY2" fmla="*/ 291668 h 331368"/>
              <a:gd name="connsiteX3" fmla="*/ 1359 w 410351"/>
              <a:gd name="connsiteY3" fmla="*/ 331368 h 331368"/>
              <a:gd name="connsiteX4" fmla="*/ 0 w 410351"/>
              <a:gd name="connsiteY4" fmla="*/ 329014 h 331368"/>
              <a:gd name="connsiteX5" fmla="*/ 30548 w 410351"/>
              <a:gd name="connsiteY5" fmla="*/ 310319 h 331368"/>
              <a:gd name="connsiteX6" fmla="*/ 242130 w 410351"/>
              <a:gd name="connsiteY6" fmla="*/ 154499 h 331368"/>
              <a:gd name="connsiteX7" fmla="*/ 410351 w 410351"/>
              <a:gd name="connsiteY7" fmla="*/ 0 h 331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51" h="331368">
                <a:moveTo>
                  <a:pt x="410351" y="0"/>
                </a:moveTo>
                <a:lnTo>
                  <a:pt x="281482" y="124966"/>
                </a:lnTo>
                <a:cubicBezTo>
                  <a:pt x="212785" y="184499"/>
                  <a:pt x="140750" y="240176"/>
                  <a:pt x="65703" y="291668"/>
                </a:cubicBezTo>
                <a:lnTo>
                  <a:pt x="1359" y="331368"/>
                </a:lnTo>
                <a:lnTo>
                  <a:pt x="0" y="329014"/>
                </a:lnTo>
                <a:lnTo>
                  <a:pt x="30548" y="310319"/>
                </a:lnTo>
                <a:cubicBezTo>
                  <a:pt x="103918" y="262204"/>
                  <a:pt x="174542" y="210167"/>
                  <a:pt x="242130" y="154499"/>
                </a:cubicBezTo>
                <a:lnTo>
                  <a:pt x="41035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935FF731-2639-43A0-B4A1-7F0435F09A17}"/>
              </a:ext>
            </a:extLst>
          </p:cNvPr>
          <p:cNvSpPr/>
          <p:nvPr/>
        </p:nvSpPr>
        <p:spPr>
          <a:xfrm>
            <a:off x="6133070" y="676512"/>
            <a:ext cx="1288377" cy="621993"/>
          </a:xfrm>
          <a:custGeom>
            <a:avLst/>
            <a:gdLst>
              <a:gd name="connsiteX0" fmla="*/ 0 w 1288377"/>
              <a:gd name="connsiteY0" fmla="*/ 0 h 621993"/>
              <a:gd name="connsiteX1" fmla="*/ 141203 w 1288377"/>
              <a:gd name="connsiteY1" fmla="*/ 4427 h 621993"/>
              <a:gd name="connsiteX2" fmla="*/ 1285681 w 1288377"/>
              <a:gd name="connsiteY2" fmla="*/ 331190 h 621993"/>
              <a:gd name="connsiteX3" fmla="*/ 1288377 w 1288377"/>
              <a:gd name="connsiteY3" fmla="*/ 332816 h 621993"/>
              <a:gd name="connsiteX4" fmla="*/ 1121421 w 1288377"/>
              <a:gd name="connsiteY4" fmla="*/ 621993 h 621993"/>
              <a:gd name="connsiteX5" fmla="*/ 1086747 w 1288377"/>
              <a:gd name="connsiteY5" fmla="*/ 600676 h 621993"/>
              <a:gd name="connsiteX6" fmla="*/ 1032341 w 1288377"/>
              <a:gd name="connsiteY6" fmla="*/ 574465 h 621993"/>
              <a:gd name="connsiteX7" fmla="*/ 1032178 w 1288377"/>
              <a:gd name="connsiteY7" fmla="*/ 574370 h 621993"/>
              <a:gd name="connsiteX8" fmla="*/ 1031335 w 1288377"/>
              <a:gd name="connsiteY8" fmla="*/ 573980 h 621993"/>
              <a:gd name="connsiteX9" fmla="*/ 855492 w 1288377"/>
              <a:gd name="connsiteY9" fmla="*/ 489263 h 621993"/>
              <a:gd name="connsiteX10" fmla="*/ 611496 w 1288377"/>
              <a:gd name="connsiteY10" fmla="*/ 402765 h 621993"/>
              <a:gd name="connsiteX11" fmla="*/ 473272 w 1288377"/>
              <a:gd name="connsiteY11" fmla="*/ 370273 h 621993"/>
              <a:gd name="connsiteX12" fmla="*/ 406644 w 1288377"/>
              <a:gd name="connsiteY12" fmla="*/ 353546 h 621993"/>
              <a:gd name="connsiteX13" fmla="*/ 393857 w 1288377"/>
              <a:gd name="connsiteY13" fmla="*/ 351605 h 621993"/>
              <a:gd name="connsiteX14" fmla="*/ 356346 w 1288377"/>
              <a:gd name="connsiteY14" fmla="*/ 342788 h 621993"/>
              <a:gd name="connsiteX15" fmla="*/ 256936 w 1288377"/>
              <a:gd name="connsiteY15" fmla="*/ 330827 h 621993"/>
              <a:gd name="connsiteX16" fmla="*/ 182310 w 1288377"/>
              <a:gd name="connsiteY16" fmla="*/ 319502 h 621993"/>
              <a:gd name="connsiteX17" fmla="*/ 148331 w 1288377"/>
              <a:gd name="connsiteY17" fmla="*/ 317759 h 621993"/>
              <a:gd name="connsiteX18" fmla="*/ 91628 w 1288377"/>
              <a:gd name="connsiteY18" fmla="*/ 310937 h 621993"/>
              <a:gd name="connsiteX19" fmla="*/ 0 w 1288377"/>
              <a:gd name="connsiteY19" fmla="*/ 308007 h 621993"/>
              <a:gd name="connsiteX20" fmla="*/ 0 w 1288377"/>
              <a:gd name="connsiteY20" fmla="*/ 0 h 62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88377" h="621993">
                <a:moveTo>
                  <a:pt x="0" y="0"/>
                </a:moveTo>
                <a:lnTo>
                  <a:pt x="141203" y="4427"/>
                </a:lnTo>
                <a:cubicBezTo>
                  <a:pt x="553661" y="30369"/>
                  <a:pt x="941643" y="145730"/>
                  <a:pt x="1285681" y="331190"/>
                </a:cubicBezTo>
                <a:lnTo>
                  <a:pt x="1288377" y="332816"/>
                </a:lnTo>
                <a:lnTo>
                  <a:pt x="1121421" y="621993"/>
                </a:lnTo>
                <a:lnTo>
                  <a:pt x="1086747" y="600676"/>
                </a:lnTo>
                <a:lnTo>
                  <a:pt x="1032341" y="574465"/>
                </a:lnTo>
                <a:lnTo>
                  <a:pt x="1032178" y="574370"/>
                </a:lnTo>
                <a:lnTo>
                  <a:pt x="1031335" y="573980"/>
                </a:lnTo>
                <a:lnTo>
                  <a:pt x="855492" y="489263"/>
                </a:lnTo>
                <a:cubicBezTo>
                  <a:pt x="776196" y="456189"/>
                  <a:pt x="694776" y="427267"/>
                  <a:pt x="611496" y="402765"/>
                </a:cubicBezTo>
                <a:lnTo>
                  <a:pt x="473272" y="370273"/>
                </a:lnTo>
                <a:lnTo>
                  <a:pt x="406644" y="353546"/>
                </a:lnTo>
                <a:lnTo>
                  <a:pt x="393857" y="351605"/>
                </a:lnTo>
                <a:lnTo>
                  <a:pt x="356346" y="342788"/>
                </a:lnTo>
                <a:lnTo>
                  <a:pt x="256936" y="330827"/>
                </a:lnTo>
                <a:lnTo>
                  <a:pt x="182310" y="319502"/>
                </a:lnTo>
                <a:lnTo>
                  <a:pt x="148331" y="317759"/>
                </a:lnTo>
                <a:lnTo>
                  <a:pt x="91628" y="310937"/>
                </a:lnTo>
                <a:lnTo>
                  <a:pt x="0" y="30800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1777A9BC-A15B-49DC-B550-74B3032AD60F}"/>
              </a:ext>
            </a:extLst>
          </p:cNvPr>
          <p:cNvSpPr/>
          <p:nvPr/>
        </p:nvSpPr>
        <p:spPr>
          <a:xfrm>
            <a:off x="6133070" y="986665"/>
            <a:ext cx="1119638" cy="867423"/>
          </a:xfrm>
          <a:custGeom>
            <a:avLst/>
            <a:gdLst>
              <a:gd name="connsiteX0" fmla="*/ 0 w 1119638"/>
              <a:gd name="connsiteY0" fmla="*/ 0 h 867423"/>
              <a:gd name="connsiteX1" fmla="*/ 148331 w 1119638"/>
              <a:gd name="connsiteY1" fmla="*/ 7606 h 867423"/>
              <a:gd name="connsiteX2" fmla="*/ 256936 w 1119638"/>
              <a:gd name="connsiteY2" fmla="*/ 20674 h 867423"/>
              <a:gd name="connsiteX3" fmla="*/ 393857 w 1119638"/>
              <a:gd name="connsiteY3" fmla="*/ 41452 h 867423"/>
              <a:gd name="connsiteX4" fmla="*/ 473272 w 1119638"/>
              <a:gd name="connsiteY4" fmla="*/ 60120 h 867423"/>
              <a:gd name="connsiteX5" fmla="*/ 623732 w 1119638"/>
              <a:gd name="connsiteY5" fmla="*/ 97894 h 867423"/>
              <a:gd name="connsiteX6" fmla="*/ 832575 w 1119638"/>
              <a:gd name="connsiteY6" fmla="*/ 171839 h 867423"/>
              <a:gd name="connsiteX7" fmla="*/ 1031335 w 1119638"/>
              <a:gd name="connsiteY7" fmla="*/ 263827 h 867423"/>
              <a:gd name="connsiteX8" fmla="*/ 1032341 w 1119638"/>
              <a:gd name="connsiteY8" fmla="*/ 264312 h 867423"/>
              <a:gd name="connsiteX9" fmla="*/ 1119638 w 1119638"/>
              <a:gd name="connsiteY9" fmla="*/ 314928 h 867423"/>
              <a:gd name="connsiteX10" fmla="*/ 800655 w 1119638"/>
              <a:gd name="connsiteY10" fmla="*/ 867423 h 867423"/>
              <a:gd name="connsiteX11" fmla="*/ 800655 w 1119638"/>
              <a:gd name="connsiteY11" fmla="*/ 867423 h 867423"/>
              <a:gd name="connsiteX12" fmla="*/ 805126 w 1119638"/>
              <a:gd name="connsiteY12" fmla="*/ 859678 h 867423"/>
              <a:gd name="connsiteX13" fmla="*/ 715616 w 1119638"/>
              <a:gd name="connsiteY13" fmla="*/ 803307 h 867423"/>
              <a:gd name="connsiteX14" fmla="*/ 130377 w 1119638"/>
              <a:gd name="connsiteY14" fmla="*/ 612679 h 867423"/>
              <a:gd name="connsiteX15" fmla="*/ 0 w 1119638"/>
              <a:gd name="connsiteY15" fmla="*/ 605417 h 867423"/>
              <a:gd name="connsiteX16" fmla="*/ 0 w 1119638"/>
              <a:gd name="connsiteY16" fmla="*/ 0 h 86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9638" h="867423">
                <a:moveTo>
                  <a:pt x="0" y="0"/>
                </a:moveTo>
                <a:lnTo>
                  <a:pt x="148331" y="7606"/>
                </a:lnTo>
                <a:lnTo>
                  <a:pt x="256936" y="20674"/>
                </a:lnTo>
                <a:lnTo>
                  <a:pt x="393857" y="41452"/>
                </a:lnTo>
                <a:lnTo>
                  <a:pt x="473272" y="60120"/>
                </a:lnTo>
                <a:lnTo>
                  <a:pt x="623732" y="97894"/>
                </a:lnTo>
                <a:cubicBezTo>
                  <a:pt x="694776" y="119358"/>
                  <a:pt x="764446" y="144063"/>
                  <a:pt x="832575" y="171839"/>
                </a:cubicBezTo>
                <a:lnTo>
                  <a:pt x="1031335" y="263827"/>
                </a:lnTo>
                <a:lnTo>
                  <a:pt x="1032341" y="264312"/>
                </a:lnTo>
                <a:lnTo>
                  <a:pt x="1119638" y="314928"/>
                </a:lnTo>
                <a:lnTo>
                  <a:pt x="800655" y="867423"/>
                </a:lnTo>
                <a:lnTo>
                  <a:pt x="800655" y="867423"/>
                </a:lnTo>
                <a:lnTo>
                  <a:pt x="805126" y="859678"/>
                </a:lnTo>
                <a:lnTo>
                  <a:pt x="715616" y="803307"/>
                </a:lnTo>
                <a:cubicBezTo>
                  <a:pt x="536896" y="702328"/>
                  <a:pt x="339375" y="636092"/>
                  <a:pt x="130377" y="612679"/>
                </a:cubicBezTo>
                <a:lnTo>
                  <a:pt x="0" y="605417"/>
                </a:lnTo>
                <a:lnTo>
                  <a:pt x="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1858D501-1EF0-40F6-B3E0-E5DF8079ACCE}"/>
              </a:ext>
            </a:extLst>
          </p:cNvPr>
          <p:cNvSpPr/>
          <p:nvPr/>
        </p:nvSpPr>
        <p:spPr>
          <a:xfrm>
            <a:off x="7317675" y="1047613"/>
            <a:ext cx="1136590" cy="1115905"/>
          </a:xfrm>
          <a:custGeom>
            <a:avLst/>
            <a:gdLst>
              <a:gd name="connsiteX0" fmla="*/ 167279 w 1136590"/>
              <a:gd name="connsiteY0" fmla="*/ 0 h 1115905"/>
              <a:gd name="connsiteX1" fmla="*/ 329867 w 1136590"/>
              <a:gd name="connsiteY1" fmla="*/ 98019 h 1115905"/>
              <a:gd name="connsiteX2" fmla="*/ 1134017 w 1136590"/>
              <a:gd name="connsiteY2" fmla="*/ 925247 h 1115905"/>
              <a:gd name="connsiteX3" fmla="*/ 1136590 w 1136590"/>
              <a:gd name="connsiteY3" fmla="*/ 929626 h 1115905"/>
              <a:gd name="connsiteX4" fmla="*/ 813945 w 1136590"/>
              <a:gd name="connsiteY4" fmla="*/ 1115905 h 1115905"/>
              <a:gd name="connsiteX5" fmla="*/ 719700 w 1136590"/>
              <a:gd name="connsiteY5" fmla="*/ 963088 h 1115905"/>
              <a:gd name="connsiteX6" fmla="*/ 101075 w 1136590"/>
              <a:gd name="connsiteY6" fmla="*/ 351876 h 1115905"/>
              <a:gd name="connsiteX7" fmla="*/ 0 w 1136590"/>
              <a:gd name="connsiteY7" fmla="*/ 289736 h 1115905"/>
              <a:gd name="connsiteX8" fmla="*/ 167279 w 1136590"/>
              <a:gd name="connsiteY8" fmla="*/ 0 h 111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6590" h="1115905">
                <a:moveTo>
                  <a:pt x="167279" y="0"/>
                </a:moveTo>
                <a:lnTo>
                  <a:pt x="329867" y="98019"/>
                </a:lnTo>
                <a:cubicBezTo>
                  <a:pt x="652800" y="314516"/>
                  <a:pt x="927339" y="596698"/>
                  <a:pt x="1134017" y="925247"/>
                </a:cubicBezTo>
                <a:lnTo>
                  <a:pt x="1136590" y="929626"/>
                </a:lnTo>
                <a:lnTo>
                  <a:pt x="813945" y="1115905"/>
                </a:lnTo>
                <a:lnTo>
                  <a:pt x="719700" y="963088"/>
                </a:lnTo>
                <a:cubicBezTo>
                  <a:pt x="551512" y="723752"/>
                  <a:pt x="341751" y="516419"/>
                  <a:pt x="101075" y="351876"/>
                </a:cubicBezTo>
                <a:lnTo>
                  <a:pt x="0" y="289736"/>
                </a:lnTo>
                <a:lnTo>
                  <a:pt x="16727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23225811-4B11-47EC-9D08-93573F423273}"/>
              </a:ext>
            </a:extLst>
          </p:cNvPr>
          <p:cNvSpPr/>
          <p:nvPr/>
        </p:nvSpPr>
        <p:spPr>
          <a:xfrm>
            <a:off x="3739387" y="1050512"/>
            <a:ext cx="1113148" cy="1087314"/>
          </a:xfrm>
          <a:custGeom>
            <a:avLst/>
            <a:gdLst>
              <a:gd name="connsiteX0" fmla="*/ 959517 w 1113148"/>
              <a:gd name="connsiteY0" fmla="*/ 0 h 1087314"/>
              <a:gd name="connsiteX1" fmla="*/ 1113148 w 1113148"/>
              <a:gd name="connsiteY1" fmla="*/ 266095 h 1087314"/>
              <a:gd name="connsiteX2" fmla="*/ 1019972 w 1113148"/>
              <a:gd name="connsiteY2" fmla="*/ 323117 h 1087314"/>
              <a:gd name="connsiteX3" fmla="*/ 289886 w 1113148"/>
              <a:gd name="connsiteY3" fmla="*/ 1070014 h 1087314"/>
              <a:gd name="connsiteX4" fmla="*/ 280126 w 1113148"/>
              <a:gd name="connsiteY4" fmla="*/ 1087314 h 1087314"/>
              <a:gd name="connsiteX5" fmla="*/ 0 w 1113148"/>
              <a:gd name="connsiteY5" fmla="*/ 925583 h 1087314"/>
              <a:gd name="connsiteX6" fmla="*/ 9946 w 1113148"/>
              <a:gd name="connsiteY6" fmla="*/ 908295 h 1087314"/>
              <a:gd name="connsiteX7" fmla="*/ 849611 w 1113148"/>
              <a:gd name="connsiteY7" fmla="*/ 65955 h 1087314"/>
              <a:gd name="connsiteX8" fmla="*/ 959517 w 1113148"/>
              <a:gd name="connsiteY8" fmla="*/ 0 h 1087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3148" h="1087314">
                <a:moveTo>
                  <a:pt x="959517" y="0"/>
                </a:moveTo>
                <a:lnTo>
                  <a:pt x="1113148" y="266095"/>
                </a:lnTo>
                <a:lnTo>
                  <a:pt x="1019972" y="323117"/>
                </a:lnTo>
                <a:cubicBezTo>
                  <a:pt x="726493" y="515576"/>
                  <a:pt x="476943" y="770804"/>
                  <a:pt x="289886" y="1070014"/>
                </a:cubicBezTo>
                <a:lnTo>
                  <a:pt x="280126" y="1087314"/>
                </a:lnTo>
                <a:lnTo>
                  <a:pt x="0" y="925583"/>
                </a:lnTo>
                <a:lnTo>
                  <a:pt x="9946" y="908295"/>
                </a:lnTo>
                <a:cubicBezTo>
                  <a:pt x="225079" y="570850"/>
                  <a:pt x="512084" y="283008"/>
                  <a:pt x="849611" y="65955"/>
                </a:cubicBezTo>
                <a:lnTo>
                  <a:pt x="959517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61F00417-A423-4DD3-86AA-6C802877C07F}"/>
              </a:ext>
            </a:extLst>
          </p:cNvPr>
          <p:cNvSpPr/>
          <p:nvPr/>
        </p:nvSpPr>
        <p:spPr>
          <a:xfrm>
            <a:off x="4025371" y="1319960"/>
            <a:ext cx="1158681" cy="1186651"/>
          </a:xfrm>
          <a:custGeom>
            <a:avLst/>
            <a:gdLst>
              <a:gd name="connsiteX0" fmla="*/ 829099 w 1158681"/>
              <a:gd name="connsiteY0" fmla="*/ 0 h 1186651"/>
              <a:gd name="connsiteX1" fmla="*/ 1158681 w 1158681"/>
              <a:gd name="connsiteY1" fmla="*/ 570853 h 1186651"/>
              <a:gd name="connsiteX2" fmla="*/ 1141641 w 1158681"/>
              <a:gd name="connsiteY2" fmla="*/ 582273 h 1186651"/>
              <a:gd name="connsiteX3" fmla="*/ 661204 w 1158681"/>
              <a:gd name="connsiteY3" fmla="*/ 1131665 h 1186651"/>
              <a:gd name="connsiteX4" fmla="*/ 657531 w 1158681"/>
              <a:gd name="connsiteY4" fmla="*/ 1138993 h 1186651"/>
              <a:gd name="connsiteX5" fmla="*/ 655395 w 1158681"/>
              <a:gd name="connsiteY5" fmla="*/ 1142318 h 1186651"/>
              <a:gd name="connsiteX6" fmla="*/ 632896 w 1158681"/>
              <a:gd name="connsiteY6" fmla="*/ 1186651 h 1186651"/>
              <a:gd name="connsiteX7" fmla="*/ 0 w 1158681"/>
              <a:gd name="connsiteY7" fmla="*/ 821249 h 1186651"/>
              <a:gd name="connsiteX8" fmla="*/ 112470 w 1158681"/>
              <a:gd name="connsiteY8" fmla="*/ 648529 h 1186651"/>
              <a:gd name="connsiteX9" fmla="*/ 697795 w 1158681"/>
              <a:gd name="connsiteY9" fmla="*/ 81014 h 1186651"/>
              <a:gd name="connsiteX10" fmla="*/ 829099 w 1158681"/>
              <a:gd name="connsiteY10" fmla="*/ 0 h 118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8681" h="1186651">
                <a:moveTo>
                  <a:pt x="829099" y="0"/>
                </a:moveTo>
                <a:lnTo>
                  <a:pt x="1158681" y="570853"/>
                </a:lnTo>
                <a:lnTo>
                  <a:pt x="1141641" y="582273"/>
                </a:lnTo>
                <a:cubicBezTo>
                  <a:pt x="948706" y="726057"/>
                  <a:pt x="784683" y="913464"/>
                  <a:pt x="661204" y="1131665"/>
                </a:cubicBezTo>
                <a:lnTo>
                  <a:pt x="657531" y="1138993"/>
                </a:lnTo>
                <a:lnTo>
                  <a:pt x="655395" y="1142318"/>
                </a:lnTo>
                <a:lnTo>
                  <a:pt x="632896" y="1186651"/>
                </a:lnTo>
                <a:lnTo>
                  <a:pt x="0" y="821249"/>
                </a:lnTo>
                <a:lnTo>
                  <a:pt x="112470" y="648529"/>
                </a:lnTo>
                <a:cubicBezTo>
                  <a:pt x="274624" y="427630"/>
                  <a:pt x="472654" y="235491"/>
                  <a:pt x="697795" y="81014"/>
                </a:cubicBezTo>
                <a:lnTo>
                  <a:pt x="829099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BCD354BD-3897-4209-B837-1B4C72C8E7C3}"/>
              </a:ext>
            </a:extLst>
          </p:cNvPr>
          <p:cNvSpPr/>
          <p:nvPr/>
        </p:nvSpPr>
        <p:spPr>
          <a:xfrm>
            <a:off x="6999757" y="1338782"/>
            <a:ext cx="1127546" cy="1169858"/>
          </a:xfrm>
          <a:custGeom>
            <a:avLst/>
            <a:gdLst>
              <a:gd name="connsiteX0" fmla="*/ 317090 w 1127546"/>
              <a:gd name="connsiteY0" fmla="*/ 0 h 1169858"/>
              <a:gd name="connsiteX1" fmla="*/ 354856 w 1127546"/>
              <a:gd name="connsiteY1" fmla="*/ 21897 h 1169858"/>
              <a:gd name="connsiteX2" fmla="*/ 1006247 w 1127546"/>
              <a:gd name="connsiteY2" fmla="*/ 637081 h 1169858"/>
              <a:gd name="connsiteX3" fmla="*/ 1127546 w 1127546"/>
              <a:gd name="connsiteY3" fmla="*/ 827228 h 1169858"/>
              <a:gd name="connsiteX4" fmla="*/ 534094 w 1127546"/>
              <a:gd name="connsiteY4" fmla="*/ 1169858 h 1169858"/>
              <a:gd name="connsiteX5" fmla="*/ 491171 w 1127546"/>
              <a:gd name="connsiteY5" fmla="*/ 1088930 h 1169858"/>
              <a:gd name="connsiteX6" fmla="*/ 408958 w 1127546"/>
              <a:gd name="connsiteY6" fmla="*/ 964199 h 1169858"/>
              <a:gd name="connsiteX7" fmla="*/ 387109 w 1127546"/>
              <a:gd name="connsiteY7" fmla="*/ 936329 h 1169858"/>
              <a:gd name="connsiteX8" fmla="*/ 308746 w 1127546"/>
              <a:gd name="connsiteY8" fmla="*/ 835132 h 1169858"/>
              <a:gd name="connsiteX9" fmla="*/ 101994 w 1127546"/>
              <a:gd name="connsiteY9" fmla="*/ 627706 h 1169858"/>
              <a:gd name="connsiteX10" fmla="*/ 0 w 1127546"/>
              <a:gd name="connsiteY10" fmla="*/ 549218 h 1169858"/>
              <a:gd name="connsiteX11" fmla="*/ 317090 w 1127546"/>
              <a:gd name="connsiteY11" fmla="*/ 0 h 116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7546" h="1169858">
                <a:moveTo>
                  <a:pt x="317090" y="0"/>
                </a:moveTo>
                <a:lnTo>
                  <a:pt x="354856" y="21897"/>
                </a:lnTo>
                <a:cubicBezTo>
                  <a:pt x="607737" y="184380"/>
                  <a:pt x="828755" y="393390"/>
                  <a:pt x="1006247" y="637081"/>
                </a:cubicBezTo>
                <a:lnTo>
                  <a:pt x="1127546" y="827228"/>
                </a:lnTo>
                <a:lnTo>
                  <a:pt x="534094" y="1169858"/>
                </a:lnTo>
                <a:lnTo>
                  <a:pt x="491171" y="1088930"/>
                </a:lnTo>
                <a:cubicBezTo>
                  <a:pt x="465355" y="1046057"/>
                  <a:pt x="437920" y="1004446"/>
                  <a:pt x="408958" y="964199"/>
                </a:cubicBezTo>
                <a:lnTo>
                  <a:pt x="387109" y="936329"/>
                </a:lnTo>
                <a:lnTo>
                  <a:pt x="308746" y="835132"/>
                </a:lnTo>
                <a:cubicBezTo>
                  <a:pt x="245267" y="759798"/>
                  <a:pt x="176099" y="690379"/>
                  <a:pt x="101994" y="627706"/>
                </a:cubicBezTo>
                <a:lnTo>
                  <a:pt x="0" y="549218"/>
                </a:lnTo>
                <a:lnTo>
                  <a:pt x="31709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9EA8B8FB-0B6C-41F5-8270-673BD21C52EC}"/>
              </a:ext>
            </a:extLst>
          </p:cNvPr>
          <p:cNvSpPr/>
          <p:nvPr/>
        </p:nvSpPr>
        <p:spPr>
          <a:xfrm>
            <a:off x="6133070" y="1608417"/>
            <a:ext cx="800655" cy="790177"/>
          </a:xfrm>
          <a:custGeom>
            <a:avLst/>
            <a:gdLst>
              <a:gd name="connsiteX0" fmla="*/ 0 w 800655"/>
              <a:gd name="connsiteY0" fmla="*/ 0 h 790177"/>
              <a:gd name="connsiteX1" fmla="*/ 133384 w 800655"/>
              <a:gd name="connsiteY1" fmla="*/ 7339 h 790177"/>
              <a:gd name="connsiteX2" fmla="*/ 721894 w 800655"/>
              <a:gd name="connsiteY2" fmla="*/ 196679 h 790177"/>
              <a:gd name="connsiteX3" fmla="*/ 800655 w 800655"/>
              <a:gd name="connsiteY3" fmla="*/ 245671 h 790177"/>
              <a:gd name="connsiteX4" fmla="*/ 486283 w 800655"/>
              <a:gd name="connsiteY4" fmla="*/ 790177 h 790177"/>
              <a:gd name="connsiteX5" fmla="*/ 347148 w 800655"/>
              <a:gd name="connsiteY5" fmla="*/ 717817 h 790177"/>
              <a:gd name="connsiteX6" fmla="*/ 162049 w 800655"/>
              <a:gd name="connsiteY6" fmla="*/ 660242 h 790177"/>
              <a:gd name="connsiteX7" fmla="*/ 0 w 800655"/>
              <a:gd name="connsiteY7" fmla="*/ 643133 h 790177"/>
              <a:gd name="connsiteX8" fmla="*/ 0 w 800655"/>
              <a:gd name="connsiteY8" fmla="*/ 0 h 790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0655" h="790177">
                <a:moveTo>
                  <a:pt x="0" y="0"/>
                </a:moveTo>
                <a:lnTo>
                  <a:pt x="133384" y="7339"/>
                </a:lnTo>
                <a:cubicBezTo>
                  <a:pt x="343549" y="30594"/>
                  <a:pt x="542174" y="96382"/>
                  <a:pt x="721894" y="196679"/>
                </a:cubicBezTo>
                <a:lnTo>
                  <a:pt x="800655" y="245671"/>
                </a:lnTo>
                <a:lnTo>
                  <a:pt x="486283" y="790177"/>
                </a:lnTo>
                <a:lnTo>
                  <a:pt x="347148" y="717817"/>
                </a:lnTo>
                <a:cubicBezTo>
                  <a:pt x="287761" y="693292"/>
                  <a:pt x="225893" y="673924"/>
                  <a:pt x="162049" y="660242"/>
                </a:cubicBezTo>
                <a:lnTo>
                  <a:pt x="0" y="643133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9A5FB2EC-1BA5-40D4-A50F-04E1030B801E}"/>
              </a:ext>
            </a:extLst>
          </p:cNvPr>
          <p:cNvSpPr/>
          <p:nvPr/>
        </p:nvSpPr>
        <p:spPr>
          <a:xfrm>
            <a:off x="6681802" y="1888000"/>
            <a:ext cx="848488" cy="915387"/>
          </a:xfrm>
          <a:custGeom>
            <a:avLst/>
            <a:gdLst>
              <a:gd name="connsiteX0" fmla="*/ 317954 w 848488"/>
              <a:gd name="connsiteY0" fmla="*/ 0 h 915387"/>
              <a:gd name="connsiteX1" fmla="*/ 317955 w 848488"/>
              <a:gd name="connsiteY1" fmla="*/ 0 h 915387"/>
              <a:gd name="connsiteX2" fmla="*/ 314324 w 848488"/>
              <a:gd name="connsiteY2" fmla="*/ 6288 h 915387"/>
              <a:gd name="connsiteX3" fmla="*/ 427642 w 848488"/>
              <a:gd name="connsiteY3" fmla="*/ 92419 h 915387"/>
              <a:gd name="connsiteX4" fmla="*/ 635549 w 848488"/>
              <a:gd name="connsiteY4" fmla="*/ 298442 h 915387"/>
              <a:gd name="connsiteX5" fmla="*/ 705064 w 848488"/>
              <a:gd name="connsiteY5" fmla="*/ 387111 h 915387"/>
              <a:gd name="connsiteX6" fmla="*/ 717557 w 848488"/>
              <a:gd name="connsiteY6" fmla="*/ 403245 h 915387"/>
              <a:gd name="connsiteX7" fmla="*/ 799312 w 848488"/>
              <a:gd name="connsiteY7" fmla="*/ 528824 h 915387"/>
              <a:gd name="connsiteX8" fmla="*/ 848488 w 848488"/>
              <a:gd name="connsiteY8" fmla="*/ 622695 h 915387"/>
              <a:gd name="connsiteX9" fmla="*/ 341530 w 848488"/>
              <a:gd name="connsiteY9" fmla="*/ 915387 h 915387"/>
              <a:gd name="connsiteX10" fmla="*/ 281560 w 848488"/>
              <a:gd name="connsiteY10" fmla="*/ 822707 h 915387"/>
              <a:gd name="connsiteX11" fmla="*/ 120944 w 848488"/>
              <a:gd name="connsiteY11" fmla="*/ 643066 h 915387"/>
              <a:gd name="connsiteX12" fmla="*/ 0 w 848488"/>
              <a:gd name="connsiteY12" fmla="*/ 550712 h 915387"/>
              <a:gd name="connsiteX13" fmla="*/ 317954 w 848488"/>
              <a:gd name="connsiteY13" fmla="*/ 0 h 91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8488" h="915387">
                <a:moveTo>
                  <a:pt x="317954" y="0"/>
                </a:moveTo>
                <a:lnTo>
                  <a:pt x="317955" y="0"/>
                </a:lnTo>
                <a:lnTo>
                  <a:pt x="314324" y="6288"/>
                </a:lnTo>
                <a:lnTo>
                  <a:pt x="427642" y="92419"/>
                </a:lnTo>
                <a:cubicBezTo>
                  <a:pt x="502161" y="154668"/>
                  <a:pt x="571716" y="223618"/>
                  <a:pt x="635549" y="298442"/>
                </a:cubicBezTo>
                <a:lnTo>
                  <a:pt x="705064" y="387111"/>
                </a:lnTo>
                <a:lnTo>
                  <a:pt x="717557" y="403245"/>
                </a:lnTo>
                <a:cubicBezTo>
                  <a:pt x="746357" y="443765"/>
                  <a:pt x="773640" y="485659"/>
                  <a:pt x="799312" y="528824"/>
                </a:cubicBezTo>
                <a:lnTo>
                  <a:pt x="848488" y="622695"/>
                </a:lnTo>
                <a:lnTo>
                  <a:pt x="341530" y="915387"/>
                </a:lnTo>
                <a:lnTo>
                  <a:pt x="281560" y="822707"/>
                </a:lnTo>
                <a:cubicBezTo>
                  <a:pt x="234125" y="757101"/>
                  <a:pt x="180259" y="696877"/>
                  <a:pt x="120944" y="643066"/>
                </a:cubicBezTo>
                <a:lnTo>
                  <a:pt x="0" y="550712"/>
                </a:lnTo>
                <a:lnTo>
                  <a:pt x="317954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88FD8848-71E1-4A42-8312-94B4E5C2D99F}"/>
              </a:ext>
            </a:extLst>
          </p:cNvPr>
          <p:cNvSpPr/>
          <p:nvPr/>
        </p:nvSpPr>
        <p:spPr>
          <a:xfrm>
            <a:off x="4658845" y="1890813"/>
            <a:ext cx="830105" cy="888321"/>
          </a:xfrm>
          <a:custGeom>
            <a:avLst/>
            <a:gdLst>
              <a:gd name="connsiteX0" fmla="*/ 525208 w 830105"/>
              <a:gd name="connsiteY0" fmla="*/ 0 h 888321"/>
              <a:gd name="connsiteX1" fmla="*/ 830105 w 830105"/>
              <a:gd name="connsiteY1" fmla="*/ 528098 h 888321"/>
              <a:gd name="connsiteX2" fmla="*/ 783697 w 830105"/>
              <a:gd name="connsiteY2" fmla="*/ 554479 h 888321"/>
              <a:gd name="connsiteX3" fmla="*/ 526509 w 830105"/>
              <a:gd name="connsiteY3" fmla="*/ 805918 h 888321"/>
              <a:gd name="connsiteX4" fmla="*/ 471448 w 830105"/>
              <a:gd name="connsiteY4" fmla="*/ 888321 h 888321"/>
              <a:gd name="connsiteX5" fmla="*/ 0 w 830105"/>
              <a:gd name="connsiteY5" fmla="*/ 616131 h 888321"/>
              <a:gd name="connsiteX6" fmla="*/ 24057 w 830105"/>
              <a:gd name="connsiteY6" fmla="*/ 568140 h 888321"/>
              <a:gd name="connsiteX7" fmla="*/ 122510 w 830105"/>
              <a:gd name="connsiteY7" fmla="*/ 414854 h 888321"/>
              <a:gd name="connsiteX8" fmla="*/ 505044 w 830105"/>
              <a:gd name="connsiteY8" fmla="*/ 25785 h 888321"/>
              <a:gd name="connsiteX9" fmla="*/ 530403 w 830105"/>
              <a:gd name="connsiteY9" fmla="*/ 9000 h 888321"/>
              <a:gd name="connsiteX10" fmla="*/ 525207 w 830105"/>
              <a:gd name="connsiteY10" fmla="*/ 0 h 888321"/>
              <a:gd name="connsiteX11" fmla="*/ 525208 w 830105"/>
              <a:gd name="connsiteY11" fmla="*/ 0 h 888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0105" h="888321">
                <a:moveTo>
                  <a:pt x="525208" y="0"/>
                </a:moveTo>
                <a:lnTo>
                  <a:pt x="830105" y="528098"/>
                </a:lnTo>
                <a:lnTo>
                  <a:pt x="783697" y="554479"/>
                </a:lnTo>
                <a:cubicBezTo>
                  <a:pt x="685867" y="623699"/>
                  <a:pt x="599031" y="708671"/>
                  <a:pt x="526509" y="805918"/>
                </a:cubicBezTo>
                <a:lnTo>
                  <a:pt x="471448" y="888321"/>
                </a:lnTo>
                <a:lnTo>
                  <a:pt x="0" y="616131"/>
                </a:lnTo>
                <a:lnTo>
                  <a:pt x="24057" y="568140"/>
                </a:lnTo>
                <a:lnTo>
                  <a:pt x="122510" y="414854"/>
                </a:lnTo>
                <a:cubicBezTo>
                  <a:pt x="230378" y="264375"/>
                  <a:pt x="359534" y="132894"/>
                  <a:pt x="505044" y="25785"/>
                </a:cubicBezTo>
                <a:lnTo>
                  <a:pt x="530403" y="9000"/>
                </a:lnTo>
                <a:lnTo>
                  <a:pt x="525207" y="0"/>
                </a:lnTo>
                <a:lnTo>
                  <a:pt x="5252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0126B594-793E-44EF-B633-11B7DD2B48ED}"/>
              </a:ext>
            </a:extLst>
          </p:cNvPr>
          <p:cNvSpPr/>
          <p:nvPr/>
        </p:nvSpPr>
        <p:spPr>
          <a:xfrm>
            <a:off x="3323039" y="2040360"/>
            <a:ext cx="660043" cy="1351571"/>
          </a:xfrm>
          <a:custGeom>
            <a:avLst/>
            <a:gdLst>
              <a:gd name="connsiteX0" fmla="*/ 379376 w 660043"/>
              <a:gd name="connsiteY0" fmla="*/ 0 h 1351571"/>
              <a:gd name="connsiteX1" fmla="*/ 660043 w 660043"/>
              <a:gd name="connsiteY1" fmla="*/ 162043 h 1351571"/>
              <a:gd name="connsiteX2" fmla="*/ 597888 w 660043"/>
              <a:gd name="connsiteY2" fmla="*/ 272216 h 1351571"/>
              <a:gd name="connsiteX3" fmla="*/ 346389 w 660043"/>
              <a:gd name="connsiteY3" fmla="*/ 1134134 h 1351571"/>
              <a:gd name="connsiteX4" fmla="*/ 335539 w 660043"/>
              <a:gd name="connsiteY4" fmla="*/ 1351571 h 1351571"/>
              <a:gd name="connsiteX5" fmla="*/ 0 w 660043"/>
              <a:gd name="connsiteY5" fmla="*/ 1351571 h 1351571"/>
              <a:gd name="connsiteX6" fmla="*/ 12440 w 660043"/>
              <a:gd name="connsiteY6" fmla="*/ 1107096 h 1351571"/>
              <a:gd name="connsiteX7" fmla="*/ 301687 w 660043"/>
              <a:gd name="connsiteY7" fmla="*/ 135038 h 1351571"/>
              <a:gd name="connsiteX8" fmla="*/ 379376 w 660043"/>
              <a:gd name="connsiteY8" fmla="*/ 0 h 135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0043" h="1351571">
                <a:moveTo>
                  <a:pt x="379376" y="0"/>
                </a:moveTo>
                <a:lnTo>
                  <a:pt x="660043" y="162043"/>
                </a:lnTo>
                <a:lnTo>
                  <a:pt x="597888" y="272216"/>
                </a:lnTo>
                <a:cubicBezTo>
                  <a:pt x="464665" y="535429"/>
                  <a:pt x="377279" y="826330"/>
                  <a:pt x="346389" y="1134134"/>
                </a:cubicBezTo>
                <a:lnTo>
                  <a:pt x="335539" y="1351571"/>
                </a:lnTo>
                <a:lnTo>
                  <a:pt x="0" y="1351571"/>
                </a:lnTo>
                <a:lnTo>
                  <a:pt x="12440" y="1107096"/>
                </a:lnTo>
                <a:cubicBezTo>
                  <a:pt x="47966" y="759960"/>
                  <a:pt x="148468" y="431886"/>
                  <a:pt x="301687" y="135038"/>
                </a:cubicBezTo>
                <a:lnTo>
                  <a:pt x="379376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28213EBB-ED40-43D3-85A9-D984FED52050}"/>
              </a:ext>
            </a:extLst>
          </p:cNvPr>
          <p:cNvSpPr/>
          <p:nvPr/>
        </p:nvSpPr>
        <p:spPr>
          <a:xfrm>
            <a:off x="8170555" y="2041165"/>
            <a:ext cx="699239" cy="1350766"/>
          </a:xfrm>
          <a:custGeom>
            <a:avLst/>
            <a:gdLst>
              <a:gd name="connsiteX0" fmla="*/ 321269 w 699239"/>
              <a:gd name="connsiteY0" fmla="*/ 0 h 1350766"/>
              <a:gd name="connsiteX1" fmla="*/ 365502 w 699239"/>
              <a:gd name="connsiteY1" fmla="*/ 75283 h 1350766"/>
              <a:gd name="connsiteX2" fmla="*/ 694789 w 699239"/>
              <a:gd name="connsiteY2" fmla="*/ 1210992 h 1350766"/>
              <a:gd name="connsiteX3" fmla="*/ 699239 w 699239"/>
              <a:gd name="connsiteY3" fmla="*/ 1350766 h 1350766"/>
              <a:gd name="connsiteX4" fmla="*/ 310958 w 699239"/>
              <a:gd name="connsiteY4" fmla="*/ 1350766 h 1350766"/>
              <a:gd name="connsiteX5" fmla="*/ 307068 w 699239"/>
              <a:gd name="connsiteY5" fmla="*/ 1226166 h 1350766"/>
              <a:gd name="connsiteX6" fmla="*/ 20755 w 699239"/>
              <a:gd name="connsiteY6" fmla="*/ 219140 h 1350766"/>
              <a:gd name="connsiteX7" fmla="*/ 0 w 699239"/>
              <a:gd name="connsiteY7" fmla="*/ 185485 h 1350766"/>
              <a:gd name="connsiteX8" fmla="*/ 321269 w 699239"/>
              <a:gd name="connsiteY8" fmla="*/ 0 h 1350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239" h="1350766">
                <a:moveTo>
                  <a:pt x="321269" y="0"/>
                </a:moveTo>
                <a:lnTo>
                  <a:pt x="365502" y="75283"/>
                </a:lnTo>
                <a:cubicBezTo>
                  <a:pt x="552395" y="416685"/>
                  <a:pt x="668646" y="801694"/>
                  <a:pt x="694789" y="1210992"/>
                </a:cubicBezTo>
                <a:lnTo>
                  <a:pt x="699239" y="1350766"/>
                </a:lnTo>
                <a:lnTo>
                  <a:pt x="310958" y="1350766"/>
                </a:lnTo>
                <a:lnTo>
                  <a:pt x="307068" y="1226166"/>
                </a:lnTo>
                <a:cubicBezTo>
                  <a:pt x="284338" y="863244"/>
                  <a:pt x="183258" y="521859"/>
                  <a:pt x="20755" y="219140"/>
                </a:cubicBezTo>
                <a:lnTo>
                  <a:pt x="0" y="185485"/>
                </a:lnTo>
                <a:lnTo>
                  <a:pt x="32126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329651D8-9C1B-4A7C-9698-CEF955F0D7CE}"/>
              </a:ext>
            </a:extLst>
          </p:cNvPr>
          <p:cNvSpPr/>
          <p:nvPr/>
        </p:nvSpPr>
        <p:spPr>
          <a:xfrm>
            <a:off x="3662855" y="2203749"/>
            <a:ext cx="961810" cy="1188182"/>
          </a:xfrm>
          <a:custGeom>
            <a:avLst/>
            <a:gdLst>
              <a:gd name="connsiteX0" fmla="*/ 322557 w 961810"/>
              <a:gd name="connsiteY0" fmla="*/ 0 h 1188182"/>
              <a:gd name="connsiteX1" fmla="*/ 961810 w 961810"/>
              <a:gd name="connsiteY1" fmla="*/ 369073 h 1188182"/>
              <a:gd name="connsiteX2" fmla="*/ 932610 w 961810"/>
              <a:gd name="connsiteY2" fmla="*/ 426610 h 1188182"/>
              <a:gd name="connsiteX3" fmla="*/ 779406 w 961810"/>
              <a:gd name="connsiteY3" fmla="*/ 987724 h 1188182"/>
              <a:gd name="connsiteX4" fmla="*/ 767800 w 961810"/>
              <a:gd name="connsiteY4" fmla="*/ 1188182 h 1188182"/>
              <a:gd name="connsiteX5" fmla="*/ 0 w 961810"/>
              <a:gd name="connsiteY5" fmla="*/ 1188182 h 1188182"/>
              <a:gd name="connsiteX6" fmla="*/ 3748 w 961810"/>
              <a:gd name="connsiteY6" fmla="*/ 1067707 h 1188182"/>
              <a:gd name="connsiteX7" fmla="*/ 201108 w 961810"/>
              <a:gd name="connsiteY7" fmla="*/ 242250 h 1188182"/>
              <a:gd name="connsiteX8" fmla="*/ 322557 w 961810"/>
              <a:gd name="connsiteY8" fmla="*/ 0 h 118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1810" h="1188182">
                <a:moveTo>
                  <a:pt x="322557" y="0"/>
                </a:moveTo>
                <a:lnTo>
                  <a:pt x="961810" y="369073"/>
                </a:lnTo>
                <a:lnTo>
                  <a:pt x="932610" y="426610"/>
                </a:lnTo>
                <a:cubicBezTo>
                  <a:pt x="855320" y="600027"/>
                  <a:pt x="802607" y="788857"/>
                  <a:pt x="779406" y="987724"/>
                </a:cubicBezTo>
                <a:lnTo>
                  <a:pt x="767800" y="1188182"/>
                </a:lnTo>
                <a:lnTo>
                  <a:pt x="0" y="1188182"/>
                </a:lnTo>
                <a:lnTo>
                  <a:pt x="3748" y="1067707"/>
                </a:lnTo>
                <a:cubicBezTo>
                  <a:pt x="21974" y="775661"/>
                  <a:pt x="90682" y="497542"/>
                  <a:pt x="201108" y="242250"/>
                </a:cubicBezTo>
                <a:lnTo>
                  <a:pt x="32255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C3C09C66-1367-4C36-AED1-2784F16877A6}"/>
              </a:ext>
            </a:extLst>
          </p:cNvPr>
          <p:cNvSpPr/>
          <p:nvPr/>
        </p:nvSpPr>
        <p:spPr>
          <a:xfrm>
            <a:off x="7568613" y="2228578"/>
            <a:ext cx="906948" cy="1163353"/>
          </a:xfrm>
          <a:custGeom>
            <a:avLst/>
            <a:gdLst>
              <a:gd name="connsiteX0" fmla="*/ 598603 w 906948"/>
              <a:gd name="connsiteY0" fmla="*/ 0 h 1163353"/>
              <a:gd name="connsiteX1" fmla="*/ 599941 w 906948"/>
              <a:gd name="connsiteY1" fmla="*/ 2098 h 1163353"/>
              <a:gd name="connsiteX2" fmla="*/ 902928 w 906948"/>
              <a:gd name="connsiteY2" fmla="*/ 1038012 h 1163353"/>
              <a:gd name="connsiteX3" fmla="*/ 906948 w 906948"/>
              <a:gd name="connsiteY3" fmla="*/ 1163353 h 1163353"/>
              <a:gd name="connsiteX4" fmla="*/ 192842 w 906948"/>
              <a:gd name="connsiteY4" fmla="*/ 1163353 h 1163353"/>
              <a:gd name="connsiteX5" fmla="*/ 182732 w 906948"/>
              <a:gd name="connsiteY5" fmla="*/ 977117 h 1163353"/>
              <a:gd name="connsiteX6" fmla="*/ 16712 w 906948"/>
              <a:gd name="connsiteY6" fmla="*/ 377112 h 1163353"/>
              <a:gd name="connsiteX7" fmla="*/ 0 w 906948"/>
              <a:gd name="connsiteY7" fmla="*/ 345603 h 1163353"/>
              <a:gd name="connsiteX8" fmla="*/ 598603 w 906948"/>
              <a:gd name="connsiteY8" fmla="*/ 0 h 1163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6948" h="1163353">
                <a:moveTo>
                  <a:pt x="598603" y="0"/>
                </a:moveTo>
                <a:lnTo>
                  <a:pt x="599941" y="2098"/>
                </a:lnTo>
                <a:cubicBezTo>
                  <a:pt x="771649" y="311844"/>
                  <a:pt x="878818" y="663419"/>
                  <a:pt x="902928" y="1038012"/>
                </a:cubicBezTo>
                <a:lnTo>
                  <a:pt x="906948" y="1163353"/>
                </a:lnTo>
                <a:lnTo>
                  <a:pt x="192842" y="1163353"/>
                </a:lnTo>
                <a:lnTo>
                  <a:pt x="182732" y="977117"/>
                </a:lnTo>
                <a:cubicBezTo>
                  <a:pt x="159382" y="763537"/>
                  <a:pt x="102019" y="561331"/>
                  <a:pt x="16712" y="377112"/>
                </a:cubicBezTo>
                <a:lnTo>
                  <a:pt x="0" y="345603"/>
                </a:lnTo>
                <a:lnTo>
                  <a:pt x="598603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E05E6D78-BF8B-46F2-A4E5-50FC9D4917B0}"/>
              </a:ext>
            </a:extLst>
          </p:cNvPr>
          <p:cNvSpPr/>
          <p:nvPr/>
        </p:nvSpPr>
        <p:spPr>
          <a:xfrm>
            <a:off x="6133070" y="2261848"/>
            <a:ext cx="481711" cy="979013"/>
          </a:xfrm>
          <a:custGeom>
            <a:avLst/>
            <a:gdLst>
              <a:gd name="connsiteX0" fmla="*/ 0 w 481711"/>
              <a:gd name="connsiteY0" fmla="*/ 0 h 979013"/>
              <a:gd name="connsiteX1" fmla="*/ 162049 w 481711"/>
              <a:gd name="connsiteY1" fmla="*/ 17109 h 979013"/>
              <a:gd name="connsiteX2" fmla="*/ 347148 w 481711"/>
              <a:gd name="connsiteY2" fmla="*/ 74684 h 979013"/>
              <a:gd name="connsiteX3" fmla="*/ 481711 w 481711"/>
              <a:gd name="connsiteY3" fmla="*/ 144666 h 979013"/>
              <a:gd name="connsiteX4" fmla="*/ 0 w 481711"/>
              <a:gd name="connsiteY4" fmla="*/ 979013 h 979013"/>
              <a:gd name="connsiteX5" fmla="*/ 0 w 481711"/>
              <a:gd name="connsiteY5" fmla="*/ 0 h 97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711" h="979013">
                <a:moveTo>
                  <a:pt x="0" y="0"/>
                </a:moveTo>
                <a:lnTo>
                  <a:pt x="162049" y="17109"/>
                </a:lnTo>
                <a:cubicBezTo>
                  <a:pt x="225893" y="30791"/>
                  <a:pt x="287761" y="50159"/>
                  <a:pt x="347148" y="74684"/>
                </a:cubicBezTo>
                <a:lnTo>
                  <a:pt x="481711" y="144666"/>
                </a:lnTo>
                <a:lnTo>
                  <a:pt x="0" y="979013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5964AD6C-5424-48A0-B86F-3858C037AD3F}"/>
              </a:ext>
            </a:extLst>
          </p:cNvPr>
          <p:cNvSpPr/>
          <p:nvPr/>
        </p:nvSpPr>
        <p:spPr>
          <a:xfrm>
            <a:off x="5135023" y="2424683"/>
            <a:ext cx="845219" cy="845169"/>
          </a:xfrm>
          <a:custGeom>
            <a:avLst/>
            <a:gdLst>
              <a:gd name="connsiteX0" fmla="*/ 357260 w 845219"/>
              <a:gd name="connsiteY0" fmla="*/ 0 h 845169"/>
              <a:gd name="connsiteX1" fmla="*/ 845219 w 845219"/>
              <a:gd name="connsiteY1" fmla="*/ 845169 h 845169"/>
              <a:gd name="connsiteX2" fmla="*/ 0 w 845219"/>
              <a:gd name="connsiteY2" fmla="*/ 357182 h 845169"/>
              <a:gd name="connsiteX3" fmla="*/ 4768 w 845219"/>
              <a:gd name="connsiteY3" fmla="*/ 347983 h 845169"/>
              <a:gd name="connsiteX4" fmla="*/ 285351 w 845219"/>
              <a:gd name="connsiteY4" fmla="*/ 47001 h 845169"/>
              <a:gd name="connsiteX5" fmla="*/ 357260 w 845219"/>
              <a:gd name="connsiteY5" fmla="*/ 0 h 84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5219" h="845169">
                <a:moveTo>
                  <a:pt x="357260" y="0"/>
                </a:moveTo>
                <a:lnTo>
                  <a:pt x="845219" y="845169"/>
                </a:lnTo>
                <a:lnTo>
                  <a:pt x="0" y="357182"/>
                </a:lnTo>
                <a:lnTo>
                  <a:pt x="4768" y="347983"/>
                </a:lnTo>
                <a:cubicBezTo>
                  <a:pt x="80303" y="230886"/>
                  <a:pt x="175481" y="128830"/>
                  <a:pt x="285351" y="47001"/>
                </a:cubicBezTo>
                <a:lnTo>
                  <a:pt x="35726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60A7451C-2DB7-420F-85C5-E1FBCECB3C5F}"/>
              </a:ext>
            </a:extLst>
          </p:cNvPr>
          <p:cNvSpPr/>
          <p:nvPr/>
        </p:nvSpPr>
        <p:spPr>
          <a:xfrm>
            <a:off x="6195219" y="2445859"/>
            <a:ext cx="823261" cy="835640"/>
          </a:xfrm>
          <a:custGeom>
            <a:avLst/>
            <a:gdLst>
              <a:gd name="connsiteX0" fmla="*/ 482457 w 823261"/>
              <a:gd name="connsiteY0" fmla="*/ 0 h 835640"/>
              <a:gd name="connsiteX1" fmla="*/ 607527 w 823261"/>
              <a:gd name="connsiteY1" fmla="*/ 95505 h 835640"/>
              <a:gd name="connsiteX2" fmla="*/ 768143 w 823261"/>
              <a:gd name="connsiteY2" fmla="*/ 275146 h 835640"/>
              <a:gd name="connsiteX3" fmla="*/ 823261 w 823261"/>
              <a:gd name="connsiteY3" fmla="*/ 360329 h 835640"/>
              <a:gd name="connsiteX4" fmla="*/ 0 w 823261"/>
              <a:gd name="connsiteY4" fmla="*/ 835640 h 835640"/>
              <a:gd name="connsiteX5" fmla="*/ 482457 w 823261"/>
              <a:gd name="connsiteY5" fmla="*/ 0 h 83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3261" h="835640">
                <a:moveTo>
                  <a:pt x="482457" y="0"/>
                </a:moveTo>
                <a:lnTo>
                  <a:pt x="607527" y="95505"/>
                </a:lnTo>
                <a:cubicBezTo>
                  <a:pt x="666842" y="149316"/>
                  <a:pt x="720708" y="209540"/>
                  <a:pt x="768143" y="275146"/>
                </a:cubicBezTo>
                <a:lnTo>
                  <a:pt x="823261" y="360329"/>
                </a:lnTo>
                <a:lnTo>
                  <a:pt x="0" y="835640"/>
                </a:lnTo>
                <a:lnTo>
                  <a:pt x="482457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57EA73CD-6CA8-4E3B-8949-CC742191190A}"/>
              </a:ext>
            </a:extLst>
          </p:cNvPr>
          <p:cNvSpPr/>
          <p:nvPr/>
        </p:nvSpPr>
        <p:spPr>
          <a:xfrm>
            <a:off x="4437606" y="2573339"/>
            <a:ext cx="656025" cy="818591"/>
          </a:xfrm>
          <a:custGeom>
            <a:avLst/>
            <a:gdLst>
              <a:gd name="connsiteX0" fmla="*/ 187958 w 656025"/>
              <a:gd name="connsiteY0" fmla="*/ 0 h 818591"/>
              <a:gd name="connsiteX1" fmla="*/ 656025 w 656025"/>
              <a:gd name="connsiteY1" fmla="*/ 270239 h 818591"/>
              <a:gd name="connsiteX2" fmla="*/ 622769 w 656025"/>
              <a:gd name="connsiteY2" fmla="*/ 333228 h 818591"/>
              <a:gd name="connsiteX3" fmla="*/ 557630 w 656025"/>
              <a:gd name="connsiteY3" fmla="*/ 508372 h 818591"/>
              <a:gd name="connsiteX4" fmla="*/ 543338 w 656025"/>
              <a:gd name="connsiteY4" fmla="*/ 579137 h 818591"/>
              <a:gd name="connsiteX5" fmla="*/ 533531 w 656025"/>
              <a:gd name="connsiteY5" fmla="*/ 619081 h 818591"/>
              <a:gd name="connsiteX6" fmla="*/ 531948 w 656025"/>
              <a:gd name="connsiteY6" fmla="*/ 635533 h 818591"/>
              <a:gd name="connsiteX7" fmla="*/ 519765 w 656025"/>
              <a:gd name="connsiteY7" fmla="*/ 695852 h 818591"/>
              <a:gd name="connsiteX8" fmla="*/ 512372 w 656025"/>
              <a:gd name="connsiteY8" fmla="*/ 818591 h 818591"/>
              <a:gd name="connsiteX9" fmla="*/ 0 w 656025"/>
              <a:gd name="connsiteY9" fmla="*/ 818591 h 818591"/>
              <a:gd name="connsiteX10" fmla="*/ 11789 w 656025"/>
              <a:gd name="connsiteY10" fmla="*/ 612442 h 818591"/>
              <a:gd name="connsiteX11" fmla="*/ 164142 w 656025"/>
              <a:gd name="connsiteY11" fmla="*/ 47511 h 818591"/>
              <a:gd name="connsiteX12" fmla="*/ 187958 w 656025"/>
              <a:gd name="connsiteY12" fmla="*/ 0 h 81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6025" h="818591">
                <a:moveTo>
                  <a:pt x="187958" y="0"/>
                </a:moveTo>
                <a:lnTo>
                  <a:pt x="656025" y="270239"/>
                </a:lnTo>
                <a:lnTo>
                  <a:pt x="622769" y="333228"/>
                </a:lnTo>
                <a:cubicBezTo>
                  <a:pt x="596787" y="389264"/>
                  <a:pt x="574935" y="447790"/>
                  <a:pt x="557630" y="508372"/>
                </a:cubicBezTo>
                <a:lnTo>
                  <a:pt x="543338" y="579137"/>
                </a:lnTo>
                <a:lnTo>
                  <a:pt x="533531" y="619081"/>
                </a:lnTo>
                <a:lnTo>
                  <a:pt x="531948" y="635533"/>
                </a:lnTo>
                <a:lnTo>
                  <a:pt x="519765" y="695852"/>
                </a:lnTo>
                <a:lnTo>
                  <a:pt x="512372" y="818591"/>
                </a:lnTo>
                <a:lnTo>
                  <a:pt x="0" y="818591"/>
                </a:lnTo>
                <a:lnTo>
                  <a:pt x="11789" y="612442"/>
                </a:lnTo>
                <a:cubicBezTo>
                  <a:pt x="34862" y="412223"/>
                  <a:pt x="87282" y="222108"/>
                  <a:pt x="164142" y="47511"/>
                </a:cubicBezTo>
                <a:lnTo>
                  <a:pt x="18795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4CA63E66-2C38-41A7-B1DB-D638C316B51E}"/>
              </a:ext>
            </a:extLst>
          </p:cNvPr>
          <p:cNvSpPr/>
          <p:nvPr/>
        </p:nvSpPr>
        <p:spPr>
          <a:xfrm>
            <a:off x="7058048" y="2576425"/>
            <a:ext cx="692322" cy="815505"/>
          </a:xfrm>
          <a:custGeom>
            <a:avLst/>
            <a:gdLst>
              <a:gd name="connsiteX0" fmla="*/ 506677 w 692322"/>
              <a:gd name="connsiteY0" fmla="*/ 0 h 815505"/>
              <a:gd name="connsiteX1" fmla="*/ 516939 w 692322"/>
              <a:gd name="connsiteY1" fmla="*/ 19588 h 815505"/>
              <a:gd name="connsiteX2" fmla="*/ 682036 w 692322"/>
              <a:gd name="connsiteY2" fmla="*/ 623674 h 815505"/>
              <a:gd name="connsiteX3" fmla="*/ 692322 w 692322"/>
              <a:gd name="connsiteY3" fmla="*/ 815505 h 815505"/>
              <a:gd name="connsiteX4" fmla="*/ 130628 w 692322"/>
              <a:gd name="connsiteY4" fmla="*/ 815505 h 815505"/>
              <a:gd name="connsiteX5" fmla="*/ 125127 w 692322"/>
              <a:gd name="connsiteY5" fmla="*/ 711170 h 815505"/>
              <a:gd name="connsiteX6" fmla="*/ 106812 w 692322"/>
              <a:gd name="connsiteY6" fmla="*/ 612906 h 815505"/>
              <a:gd name="connsiteX7" fmla="*/ 104882 w 692322"/>
              <a:gd name="connsiteY7" fmla="*/ 594574 h 815505"/>
              <a:gd name="connsiteX8" fmla="*/ 100055 w 692322"/>
              <a:gd name="connsiteY8" fmla="*/ 576656 h 815505"/>
              <a:gd name="connsiteX9" fmla="*/ 89989 w 692322"/>
              <a:gd name="connsiteY9" fmla="*/ 522651 h 815505"/>
              <a:gd name="connsiteX10" fmla="*/ 27341 w 692322"/>
              <a:gd name="connsiteY10" fmla="*/ 346219 h 815505"/>
              <a:gd name="connsiteX11" fmla="*/ 0 w 692322"/>
              <a:gd name="connsiteY11" fmla="*/ 292530 h 815505"/>
              <a:gd name="connsiteX12" fmla="*/ 506677 w 692322"/>
              <a:gd name="connsiteY12" fmla="*/ 0 h 815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2322" h="815505">
                <a:moveTo>
                  <a:pt x="506677" y="0"/>
                </a:moveTo>
                <a:lnTo>
                  <a:pt x="516939" y="19588"/>
                </a:lnTo>
                <a:cubicBezTo>
                  <a:pt x="601772" y="205060"/>
                  <a:pt x="658816" y="408641"/>
                  <a:pt x="682036" y="623674"/>
                </a:cubicBezTo>
                <a:lnTo>
                  <a:pt x="692322" y="815505"/>
                </a:lnTo>
                <a:lnTo>
                  <a:pt x="130628" y="815505"/>
                </a:lnTo>
                <a:lnTo>
                  <a:pt x="125127" y="711170"/>
                </a:lnTo>
                <a:lnTo>
                  <a:pt x="106812" y="612906"/>
                </a:lnTo>
                <a:lnTo>
                  <a:pt x="104882" y="594574"/>
                </a:lnTo>
                <a:lnTo>
                  <a:pt x="100055" y="576656"/>
                </a:lnTo>
                <a:lnTo>
                  <a:pt x="89989" y="522651"/>
                </a:lnTo>
                <a:cubicBezTo>
                  <a:pt x="73554" y="461682"/>
                  <a:pt x="52533" y="402726"/>
                  <a:pt x="27341" y="346219"/>
                </a:cubicBezTo>
                <a:lnTo>
                  <a:pt x="0" y="292530"/>
                </a:lnTo>
                <a:lnTo>
                  <a:pt x="506677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58A79CB-4059-4B48-AA3C-B3C86F558CF3}"/>
              </a:ext>
            </a:extLst>
          </p:cNvPr>
          <p:cNvSpPr/>
          <p:nvPr/>
        </p:nvSpPr>
        <p:spPr>
          <a:xfrm>
            <a:off x="4951934" y="2847759"/>
            <a:ext cx="1071741" cy="544171"/>
          </a:xfrm>
          <a:custGeom>
            <a:avLst/>
            <a:gdLst>
              <a:gd name="connsiteX0" fmla="*/ 148939 w 1071741"/>
              <a:gd name="connsiteY0" fmla="*/ 0 h 544171"/>
              <a:gd name="connsiteX1" fmla="*/ 1071741 w 1071741"/>
              <a:gd name="connsiteY1" fmla="*/ 532780 h 544171"/>
              <a:gd name="connsiteX2" fmla="*/ 1052013 w 1071741"/>
              <a:gd name="connsiteY2" fmla="*/ 544171 h 544171"/>
              <a:gd name="connsiteX3" fmla="*/ 0 w 1071741"/>
              <a:gd name="connsiteY3" fmla="*/ 544171 h 544171"/>
              <a:gd name="connsiteX4" fmla="*/ 17620 w 1071741"/>
              <a:gd name="connsiteY4" fmla="*/ 361113 h 544171"/>
              <a:gd name="connsiteX5" fmla="*/ 29010 w 1071741"/>
              <a:gd name="connsiteY5" fmla="*/ 304717 h 544171"/>
              <a:gd name="connsiteX6" fmla="*/ 46823 w 1071741"/>
              <a:gd name="connsiteY6" fmla="*/ 232161 h 544171"/>
              <a:gd name="connsiteX7" fmla="*/ 84514 w 1071741"/>
              <a:gd name="connsiteY7" fmla="*/ 124309 h 544171"/>
              <a:gd name="connsiteX8" fmla="*/ 148939 w 1071741"/>
              <a:gd name="connsiteY8" fmla="*/ 0 h 544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1741" h="544171">
                <a:moveTo>
                  <a:pt x="148939" y="0"/>
                </a:moveTo>
                <a:lnTo>
                  <a:pt x="1071741" y="532780"/>
                </a:lnTo>
                <a:lnTo>
                  <a:pt x="1052013" y="544171"/>
                </a:lnTo>
                <a:lnTo>
                  <a:pt x="0" y="544171"/>
                </a:lnTo>
                <a:lnTo>
                  <a:pt x="17620" y="361113"/>
                </a:lnTo>
                <a:lnTo>
                  <a:pt x="29010" y="304717"/>
                </a:lnTo>
                <a:lnTo>
                  <a:pt x="46823" y="232161"/>
                </a:lnTo>
                <a:cubicBezTo>
                  <a:pt x="57740" y="195403"/>
                  <a:pt x="70335" y="159420"/>
                  <a:pt x="84514" y="124309"/>
                </a:cubicBezTo>
                <a:lnTo>
                  <a:pt x="148939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661CDC0-D687-4396-A948-0CB67E474368}"/>
              </a:ext>
            </a:extLst>
          </p:cNvPr>
          <p:cNvSpPr/>
          <p:nvPr/>
        </p:nvSpPr>
        <p:spPr>
          <a:xfrm>
            <a:off x="6171957" y="2871294"/>
            <a:ext cx="1014228" cy="520636"/>
          </a:xfrm>
          <a:custGeom>
            <a:avLst/>
            <a:gdLst>
              <a:gd name="connsiteX0" fmla="*/ 882039 w 1014228"/>
              <a:gd name="connsiteY0" fmla="*/ 0 h 520636"/>
              <a:gd name="connsiteX1" fmla="*/ 913432 w 1014228"/>
              <a:gd name="connsiteY1" fmla="*/ 61648 h 520636"/>
              <a:gd name="connsiteX2" fmla="*/ 958132 w 1014228"/>
              <a:gd name="connsiteY2" fmla="*/ 177798 h 520636"/>
              <a:gd name="connsiteX3" fmla="*/ 986146 w 1014228"/>
              <a:gd name="connsiteY3" fmla="*/ 281787 h 520636"/>
              <a:gd name="connsiteX4" fmla="*/ 992903 w 1014228"/>
              <a:gd name="connsiteY4" fmla="*/ 318037 h 520636"/>
              <a:gd name="connsiteX5" fmla="*/ 1014228 w 1014228"/>
              <a:gd name="connsiteY5" fmla="*/ 520636 h 520636"/>
              <a:gd name="connsiteX6" fmla="*/ 19728 w 1014228"/>
              <a:gd name="connsiteY6" fmla="*/ 520636 h 520636"/>
              <a:gd name="connsiteX7" fmla="*/ 0 w 1014228"/>
              <a:gd name="connsiteY7" fmla="*/ 509246 h 520636"/>
              <a:gd name="connsiteX8" fmla="*/ 882039 w 1014228"/>
              <a:gd name="connsiteY8" fmla="*/ 0 h 52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4228" h="520636">
                <a:moveTo>
                  <a:pt x="882039" y="0"/>
                </a:moveTo>
                <a:lnTo>
                  <a:pt x="913432" y="61648"/>
                </a:lnTo>
                <a:cubicBezTo>
                  <a:pt x="930227" y="99319"/>
                  <a:pt x="945167" y="138079"/>
                  <a:pt x="958132" y="177798"/>
                </a:cubicBezTo>
                <a:lnTo>
                  <a:pt x="986146" y="281787"/>
                </a:lnTo>
                <a:lnTo>
                  <a:pt x="992903" y="318037"/>
                </a:lnTo>
                <a:lnTo>
                  <a:pt x="1014228" y="520636"/>
                </a:lnTo>
                <a:lnTo>
                  <a:pt x="19728" y="520636"/>
                </a:lnTo>
                <a:lnTo>
                  <a:pt x="0" y="509246"/>
                </a:lnTo>
                <a:lnTo>
                  <a:pt x="882039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493F6E95-7F75-4A08-9F1F-B11E569F8C41}"/>
              </a:ext>
            </a:extLst>
          </p:cNvPr>
          <p:cNvSpPr/>
          <p:nvPr/>
        </p:nvSpPr>
        <p:spPr>
          <a:xfrm>
            <a:off x="4437982" y="3466071"/>
            <a:ext cx="621325" cy="737570"/>
          </a:xfrm>
          <a:custGeom>
            <a:avLst/>
            <a:gdLst>
              <a:gd name="connsiteX0" fmla="*/ 0 w 621325"/>
              <a:gd name="connsiteY0" fmla="*/ 0 h 737570"/>
              <a:gd name="connsiteX1" fmla="*/ 512881 w 621325"/>
              <a:gd name="connsiteY1" fmla="*/ 0 h 737570"/>
              <a:gd name="connsiteX2" fmla="*/ 517296 w 621325"/>
              <a:gd name="connsiteY2" fmla="*/ 83738 h 737570"/>
              <a:gd name="connsiteX3" fmla="*/ 530631 w 621325"/>
              <a:gd name="connsiteY3" fmla="*/ 155281 h 737570"/>
              <a:gd name="connsiteX4" fmla="*/ 537541 w 621325"/>
              <a:gd name="connsiteY4" fmla="*/ 220930 h 737570"/>
              <a:gd name="connsiteX5" fmla="*/ 615082 w 621325"/>
              <a:gd name="connsiteY5" fmla="*/ 458987 h 737570"/>
              <a:gd name="connsiteX6" fmla="*/ 621325 w 621325"/>
              <a:gd name="connsiteY6" fmla="*/ 471247 h 737570"/>
              <a:gd name="connsiteX7" fmla="*/ 160040 w 621325"/>
              <a:gd name="connsiteY7" fmla="*/ 737570 h 737570"/>
              <a:gd name="connsiteX8" fmla="*/ 99565 w 621325"/>
              <a:gd name="connsiteY8" fmla="*/ 584060 h 737570"/>
              <a:gd name="connsiteX9" fmla="*/ 4718 w 621325"/>
              <a:gd name="connsiteY9" fmla="*/ 117243 h 737570"/>
              <a:gd name="connsiteX10" fmla="*/ 0 w 621325"/>
              <a:gd name="connsiteY10" fmla="*/ 0 h 73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1325" h="737570">
                <a:moveTo>
                  <a:pt x="0" y="0"/>
                </a:moveTo>
                <a:lnTo>
                  <a:pt x="512881" y="0"/>
                </a:lnTo>
                <a:lnTo>
                  <a:pt x="517296" y="83738"/>
                </a:lnTo>
                <a:lnTo>
                  <a:pt x="530631" y="155281"/>
                </a:lnTo>
                <a:lnTo>
                  <a:pt x="537541" y="220930"/>
                </a:lnTo>
                <a:cubicBezTo>
                  <a:pt x="555318" y="303949"/>
                  <a:pt x="581493" y="383645"/>
                  <a:pt x="615082" y="458987"/>
                </a:cubicBezTo>
                <a:lnTo>
                  <a:pt x="621325" y="471247"/>
                </a:lnTo>
                <a:lnTo>
                  <a:pt x="160040" y="737570"/>
                </a:lnTo>
                <a:lnTo>
                  <a:pt x="99565" y="584060"/>
                </a:lnTo>
                <a:cubicBezTo>
                  <a:pt x="50338" y="436457"/>
                  <a:pt x="17874" y="279915"/>
                  <a:pt x="4718" y="11724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B280246-232E-40AD-B6B1-98E95B5497AF}"/>
              </a:ext>
            </a:extLst>
          </p:cNvPr>
          <p:cNvSpPr/>
          <p:nvPr/>
        </p:nvSpPr>
        <p:spPr>
          <a:xfrm>
            <a:off x="4952267" y="3466071"/>
            <a:ext cx="923264" cy="471247"/>
          </a:xfrm>
          <a:custGeom>
            <a:avLst/>
            <a:gdLst>
              <a:gd name="connsiteX0" fmla="*/ 0 w 923264"/>
              <a:gd name="connsiteY0" fmla="*/ 0 h 471247"/>
              <a:gd name="connsiteX1" fmla="*/ 923264 w 923264"/>
              <a:gd name="connsiteY1" fmla="*/ 0 h 471247"/>
              <a:gd name="connsiteX2" fmla="*/ 107040 w 923264"/>
              <a:gd name="connsiteY2" fmla="*/ 471247 h 471247"/>
              <a:gd name="connsiteX3" fmla="*/ 107040 w 923264"/>
              <a:gd name="connsiteY3" fmla="*/ 471247 h 471247"/>
              <a:gd name="connsiteX4" fmla="*/ 111092 w 923264"/>
              <a:gd name="connsiteY4" fmla="*/ 468907 h 471247"/>
              <a:gd name="connsiteX5" fmla="*/ 100797 w 923264"/>
              <a:gd name="connsiteY5" fmla="*/ 448689 h 471247"/>
              <a:gd name="connsiteX6" fmla="*/ 38148 w 923264"/>
              <a:gd name="connsiteY6" fmla="*/ 272257 h 471247"/>
              <a:gd name="connsiteX7" fmla="*/ 16346 w 923264"/>
              <a:gd name="connsiteY7" fmla="*/ 155281 h 471247"/>
              <a:gd name="connsiteX8" fmla="*/ 0 w 923264"/>
              <a:gd name="connsiteY8" fmla="*/ 0 h 47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3264" h="471247">
                <a:moveTo>
                  <a:pt x="0" y="0"/>
                </a:moveTo>
                <a:lnTo>
                  <a:pt x="923264" y="0"/>
                </a:lnTo>
                <a:lnTo>
                  <a:pt x="107040" y="471247"/>
                </a:lnTo>
                <a:lnTo>
                  <a:pt x="107040" y="471247"/>
                </a:lnTo>
                <a:lnTo>
                  <a:pt x="111092" y="468907"/>
                </a:lnTo>
                <a:lnTo>
                  <a:pt x="100797" y="448689"/>
                </a:lnTo>
                <a:cubicBezTo>
                  <a:pt x="75605" y="392183"/>
                  <a:pt x="54584" y="333227"/>
                  <a:pt x="38148" y="272257"/>
                </a:cubicBezTo>
                <a:lnTo>
                  <a:pt x="16346" y="155281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35DF8B5D-CAC8-44BE-A87B-49C6BD6AA657}"/>
              </a:ext>
            </a:extLst>
          </p:cNvPr>
          <p:cNvSpPr/>
          <p:nvPr/>
        </p:nvSpPr>
        <p:spPr>
          <a:xfrm>
            <a:off x="6320101" y="3466071"/>
            <a:ext cx="865427" cy="444161"/>
          </a:xfrm>
          <a:custGeom>
            <a:avLst/>
            <a:gdLst>
              <a:gd name="connsiteX0" fmla="*/ 0 w 865427"/>
              <a:gd name="connsiteY0" fmla="*/ 0 h 444161"/>
              <a:gd name="connsiteX1" fmla="*/ 865427 w 865427"/>
              <a:gd name="connsiteY1" fmla="*/ 0 h 444161"/>
              <a:gd name="connsiteX2" fmla="*/ 847214 w 865427"/>
              <a:gd name="connsiteY2" fmla="*/ 189211 h 444161"/>
              <a:gd name="connsiteX3" fmla="*/ 801973 w 865427"/>
              <a:gd name="connsiteY3" fmla="*/ 356255 h 444161"/>
              <a:gd name="connsiteX4" fmla="*/ 765098 w 865427"/>
              <a:gd name="connsiteY4" fmla="*/ 441729 h 444161"/>
              <a:gd name="connsiteX5" fmla="*/ 769310 w 865427"/>
              <a:gd name="connsiteY5" fmla="*/ 444161 h 444161"/>
              <a:gd name="connsiteX6" fmla="*/ 769310 w 865427"/>
              <a:gd name="connsiteY6" fmla="*/ 444161 h 444161"/>
              <a:gd name="connsiteX7" fmla="*/ 0 w 865427"/>
              <a:gd name="connsiteY7" fmla="*/ 0 h 44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5427" h="444161">
                <a:moveTo>
                  <a:pt x="0" y="0"/>
                </a:moveTo>
                <a:lnTo>
                  <a:pt x="865427" y="0"/>
                </a:lnTo>
                <a:lnTo>
                  <a:pt x="847214" y="189211"/>
                </a:lnTo>
                <a:cubicBezTo>
                  <a:pt x="836016" y="246525"/>
                  <a:pt x="820830" y="302316"/>
                  <a:pt x="801973" y="356255"/>
                </a:cubicBezTo>
                <a:lnTo>
                  <a:pt x="765098" y="441729"/>
                </a:lnTo>
                <a:lnTo>
                  <a:pt x="769310" y="444161"/>
                </a:lnTo>
                <a:lnTo>
                  <a:pt x="769310" y="444161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BC65AB43-0DE6-49F7-9D9C-4883DB217B3D}"/>
              </a:ext>
            </a:extLst>
          </p:cNvPr>
          <p:cNvSpPr/>
          <p:nvPr/>
        </p:nvSpPr>
        <p:spPr>
          <a:xfrm>
            <a:off x="7089411" y="3466071"/>
            <a:ext cx="659956" cy="733968"/>
          </a:xfrm>
          <a:custGeom>
            <a:avLst/>
            <a:gdLst>
              <a:gd name="connsiteX0" fmla="*/ 97108 w 659956"/>
              <a:gd name="connsiteY0" fmla="*/ 0 h 733968"/>
              <a:gd name="connsiteX1" fmla="*/ 659956 w 659956"/>
              <a:gd name="connsiteY1" fmla="*/ 0 h 733968"/>
              <a:gd name="connsiteX2" fmla="*/ 651583 w 659956"/>
              <a:gd name="connsiteY2" fmla="*/ 162629 h 733968"/>
              <a:gd name="connsiteX3" fmla="*/ 527152 w 659956"/>
              <a:gd name="connsiteY3" fmla="*/ 677279 h 733968"/>
              <a:gd name="connsiteX4" fmla="*/ 501961 w 659956"/>
              <a:gd name="connsiteY4" fmla="*/ 733968 h 733968"/>
              <a:gd name="connsiteX5" fmla="*/ 0 w 659956"/>
              <a:gd name="connsiteY5" fmla="*/ 444161 h 733968"/>
              <a:gd name="connsiteX6" fmla="*/ 12593 w 659956"/>
              <a:gd name="connsiteY6" fmla="*/ 419861 h 733968"/>
              <a:gd name="connsiteX7" fmla="*/ 77904 w 659956"/>
              <a:gd name="connsiteY7" fmla="*/ 199509 h 733968"/>
              <a:gd name="connsiteX8" fmla="*/ 97108 w 659956"/>
              <a:gd name="connsiteY8" fmla="*/ 0 h 73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956" h="733968">
                <a:moveTo>
                  <a:pt x="97108" y="0"/>
                </a:moveTo>
                <a:lnTo>
                  <a:pt x="659956" y="0"/>
                </a:lnTo>
                <a:lnTo>
                  <a:pt x="651583" y="162629"/>
                </a:lnTo>
                <a:cubicBezTo>
                  <a:pt x="632837" y="343512"/>
                  <a:pt x="590168" y="516377"/>
                  <a:pt x="527152" y="677279"/>
                </a:cubicBezTo>
                <a:lnTo>
                  <a:pt x="501961" y="733968"/>
                </a:lnTo>
                <a:lnTo>
                  <a:pt x="0" y="444161"/>
                </a:lnTo>
                <a:lnTo>
                  <a:pt x="12593" y="419861"/>
                </a:lnTo>
                <a:cubicBezTo>
                  <a:pt x="40953" y="349640"/>
                  <a:pt x="62974" y="275927"/>
                  <a:pt x="77904" y="199509"/>
                </a:cubicBezTo>
                <a:lnTo>
                  <a:pt x="971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9CFFE33C-CCBE-482B-BCDD-0019D1CC4038}"/>
              </a:ext>
            </a:extLst>
          </p:cNvPr>
          <p:cNvSpPr/>
          <p:nvPr/>
        </p:nvSpPr>
        <p:spPr>
          <a:xfrm>
            <a:off x="3322332" y="3466072"/>
            <a:ext cx="622309" cy="1279906"/>
          </a:xfrm>
          <a:custGeom>
            <a:avLst/>
            <a:gdLst>
              <a:gd name="connsiteX0" fmla="*/ 0 w 622309"/>
              <a:gd name="connsiteY0" fmla="*/ 0 h 1279906"/>
              <a:gd name="connsiteX1" fmla="*/ 336927 w 622309"/>
              <a:gd name="connsiteY1" fmla="*/ 0 h 1279906"/>
              <a:gd name="connsiteX2" fmla="*/ 349519 w 622309"/>
              <a:gd name="connsiteY2" fmla="*/ 230762 h 1279906"/>
              <a:gd name="connsiteX3" fmla="*/ 560014 w 622309"/>
              <a:gd name="connsiteY3" fmla="*/ 989843 h 1279906"/>
              <a:gd name="connsiteX4" fmla="*/ 622309 w 622309"/>
              <a:gd name="connsiteY4" fmla="*/ 1114799 h 1279906"/>
              <a:gd name="connsiteX5" fmla="*/ 336336 w 622309"/>
              <a:gd name="connsiteY5" fmla="*/ 1279906 h 1279906"/>
              <a:gd name="connsiteX6" fmla="*/ 333737 w 622309"/>
              <a:gd name="connsiteY6" fmla="*/ 1275482 h 1279906"/>
              <a:gd name="connsiteX7" fmla="*/ 4451 w 622309"/>
              <a:gd name="connsiteY7" fmla="*/ 139773 h 1279906"/>
              <a:gd name="connsiteX8" fmla="*/ 0 w 622309"/>
              <a:gd name="connsiteY8" fmla="*/ 0 h 127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2309" h="1279906">
                <a:moveTo>
                  <a:pt x="0" y="0"/>
                </a:moveTo>
                <a:lnTo>
                  <a:pt x="336927" y="0"/>
                </a:lnTo>
                <a:lnTo>
                  <a:pt x="349519" y="230762"/>
                </a:lnTo>
                <a:cubicBezTo>
                  <a:pt x="379013" y="499345"/>
                  <a:pt x="451558" y="754781"/>
                  <a:pt x="560014" y="989843"/>
                </a:cubicBezTo>
                <a:lnTo>
                  <a:pt x="622309" y="1114799"/>
                </a:lnTo>
                <a:lnTo>
                  <a:pt x="336336" y="1279906"/>
                </a:lnTo>
                <a:lnTo>
                  <a:pt x="333737" y="1275482"/>
                </a:lnTo>
                <a:cubicBezTo>
                  <a:pt x="146844" y="934080"/>
                  <a:pt x="30593" y="549071"/>
                  <a:pt x="4451" y="13977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10950951-204D-4EA7-B6D1-3F18A747C553}"/>
              </a:ext>
            </a:extLst>
          </p:cNvPr>
          <p:cNvSpPr/>
          <p:nvPr/>
        </p:nvSpPr>
        <p:spPr>
          <a:xfrm>
            <a:off x="3663825" y="3466072"/>
            <a:ext cx="929458" cy="1113958"/>
          </a:xfrm>
          <a:custGeom>
            <a:avLst/>
            <a:gdLst>
              <a:gd name="connsiteX0" fmla="*/ 0 w 929458"/>
              <a:gd name="connsiteY0" fmla="*/ 0 h 1113958"/>
              <a:gd name="connsiteX1" fmla="*/ 766804 w 929458"/>
              <a:gd name="connsiteY1" fmla="*/ 0 h 1113958"/>
              <a:gd name="connsiteX2" fmla="*/ 771703 w 929458"/>
              <a:gd name="connsiteY2" fmla="*/ 120248 h 1113958"/>
              <a:gd name="connsiteX3" fmla="*/ 867081 w 929458"/>
              <a:gd name="connsiteY3" fmla="*/ 583911 h 1113958"/>
              <a:gd name="connsiteX4" fmla="*/ 929458 w 929458"/>
              <a:gd name="connsiteY4" fmla="*/ 740306 h 1113958"/>
              <a:gd name="connsiteX5" fmla="*/ 282273 w 929458"/>
              <a:gd name="connsiteY5" fmla="*/ 1113958 h 1113958"/>
              <a:gd name="connsiteX6" fmla="*/ 236490 w 929458"/>
              <a:gd name="connsiteY6" fmla="*/ 1024966 h 1113958"/>
              <a:gd name="connsiteX7" fmla="*/ 13674 w 929458"/>
              <a:gd name="connsiteY7" fmla="*/ 243896 h 1113958"/>
              <a:gd name="connsiteX8" fmla="*/ 0 w 929458"/>
              <a:gd name="connsiteY8" fmla="*/ 0 h 1113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9458" h="1113958">
                <a:moveTo>
                  <a:pt x="0" y="0"/>
                </a:moveTo>
                <a:lnTo>
                  <a:pt x="766804" y="0"/>
                </a:lnTo>
                <a:lnTo>
                  <a:pt x="771703" y="120248"/>
                </a:lnTo>
                <a:cubicBezTo>
                  <a:pt x="784932" y="281820"/>
                  <a:pt x="817578" y="437304"/>
                  <a:pt x="867081" y="583911"/>
                </a:cubicBezTo>
                <a:lnTo>
                  <a:pt x="929458" y="740306"/>
                </a:lnTo>
                <a:lnTo>
                  <a:pt x="282273" y="1113958"/>
                </a:lnTo>
                <a:lnTo>
                  <a:pt x="236490" y="1024966"/>
                </a:lnTo>
                <a:cubicBezTo>
                  <a:pt x="121822" y="783982"/>
                  <a:pt x="44945" y="520979"/>
                  <a:pt x="13674" y="243896"/>
                </a:cubicBezTo>
                <a:lnTo>
                  <a:pt x="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EAACCB2-0B90-40AE-95BE-DF17A7BFECCD}"/>
              </a:ext>
            </a:extLst>
          </p:cNvPr>
          <p:cNvSpPr/>
          <p:nvPr/>
        </p:nvSpPr>
        <p:spPr>
          <a:xfrm>
            <a:off x="7600408" y="3466072"/>
            <a:ext cx="875157" cy="1087182"/>
          </a:xfrm>
          <a:custGeom>
            <a:avLst/>
            <a:gdLst>
              <a:gd name="connsiteX0" fmla="*/ 160220 w 875157"/>
              <a:gd name="connsiteY0" fmla="*/ 0 h 1087182"/>
              <a:gd name="connsiteX1" fmla="*/ 875157 w 875157"/>
              <a:gd name="connsiteY1" fmla="*/ 0 h 1087182"/>
              <a:gd name="connsiteX2" fmla="*/ 871441 w 875157"/>
              <a:gd name="connsiteY2" fmla="*/ 119440 h 1087182"/>
              <a:gd name="connsiteX3" fmla="*/ 674082 w 875157"/>
              <a:gd name="connsiteY3" fmla="*/ 944897 h 1087182"/>
              <a:gd name="connsiteX4" fmla="*/ 602749 w 875157"/>
              <a:gd name="connsiteY4" fmla="*/ 1087182 h 1087182"/>
              <a:gd name="connsiteX5" fmla="*/ 0 w 875157"/>
              <a:gd name="connsiteY5" fmla="*/ 739185 h 1087182"/>
              <a:gd name="connsiteX6" fmla="*/ 65040 w 875157"/>
              <a:gd name="connsiteY6" fmla="*/ 570856 h 1087182"/>
              <a:gd name="connsiteX7" fmla="*/ 149330 w 875157"/>
              <a:gd name="connsiteY7" fmla="*/ 188098 h 1087182"/>
              <a:gd name="connsiteX8" fmla="*/ 160220 w 875157"/>
              <a:gd name="connsiteY8" fmla="*/ 0 h 1087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5157" h="1087182">
                <a:moveTo>
                  <a:pt x="160220" y="0"/>
                </a:moveTo>
                <a:lnTo>
                  <a:pt x="875157" y="0"/>
                </a:lnTo>
                <a:lnTo>
                  <a:pt x="871441" y="119440"/>
                </a:lnTo>
                <a:cubicBezTo>
                  <a:pt x="853215" y="411486"/>
                  <a:pt x="784507" y="689605"/>
                  <a:pt x="674082" y="944897"/>
                </a:cubicBezTo>
                <a:lnTo>
                  <a:pt x="602749" y="1087182"/>
                </a:lnTo>
                <a:lnTo>
                  <a:pt x="0" y="739185"/>
                </a:lnTo>
                <a:lnTo>
                  <a:pt x="65040" y="570856"/>
                </a:lnTo>
                <a:cubicBezTo>
                  <a:pt x="105279" y="448792"/>
                  <a:pt x="133862" y="320675"/>
                  <a:pt x="149330" y="188098"/>
                </a:cubicBezTo>
                <a:lnTo>
                  <a:pt x="16022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5674E64B-7614-4B14-A0B5-180DC6059314}"/>
              </a:ext>
            </a:extLst>
          </p:cNvPr>
          <p:cNvSpPr/>
          <p:nvPr/>
        </p:nvSpPr>
        <p:spPr>
          <a:xfrm>
            <a:off x="8207307" y="3466072"/>
            <a:ext cx="661781" cy="1277296"/>
          </a:xfrm>
          <a:custGeom>
            <a:avLst/>
            <a:gdLst>
              <a:gd name="connsiteX0" fmla="*/ 273120 w 661781"/>
              <a:gd name="connsiteY0" fmla="*/ 0 h 1277296"/>
              <a:gd name="connsiteX1" fmla="*/ 661781 w 661781"/>
              <a:gd name="connsiteY1" fmla="*/ 0 h 1277296"/>
              <a:gd name="connsiteX2" fmla="*/ 649340 w 661781"/>
              <a:gd name="connsiteY2" fmla="*/ 244474 h 1277296"/>
              <a:gd name="connsiteX3" fmla="*/ 360093 w 661781"/>
              <a:gd name="connsiteY3" fmla="*/ 1216533 h 1277296"/>
              <a:gd name="connsiteX4" fmla="*/ 325135 w 661781"/>
              <a:gd name="connsiteY4" fmla="*/ 1277296 h 1277296"/>
              <a:gd name="connsiteX5" fmla="*/ 0 w 661781"/>
              <a:gd name="connsiteY5" fmla="*/ 1089579 h 1277296"/>
              <a:gd name="connsiteX6" fmla="*/ 11256 w 661781"/>
              <a:gd name="connsiteY6" fmla="*/ 1069627 h 1277296"/>
              <a:gd name="connsiteX7" fmla="*/ 262755 w 661781"/>
              <a:gd name="connsiteY7" fmla="*/ 207709 h 1277296"/>
              <a:gd name="connsiteX8" fmla="*/ 273120 w 661781"/>
              <a:gd name="connsiteY8" fmla="*/ 0 h 127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1781" h="1277296">
                <a:moveTo>
                  <a:pt x="273120" y="0"/>
                </a:moveTo>
                <a:lnTo>
                  <a:pt x="661781" y="0"/>
                </a:lnTo>
                <a:lnTo>
                  <a:pt x="649340" y="244474"/>
                </a:lnTo>
                <a:cubicBezTo>
                  <a:pt x="613814" y="591610"/>
                  <a:pt x="513312" y="919685"/>
                  <a:pt x="360093" y="1216533"/>
                </a:cubicBezTo>
                <a:lnTo>
                  <a:pt x="325135" y="1277296"/>
                </a:lnTo>
                <a:lnTo>
                  <a:pt x="0" y="1089579"/>
                </a:lnTo>
                <a:lnTo>
                  <a:pt x="11256" y="1069627"/>
                </a:lnTo>
                <a:cubicBezTo>
                  <a:pt x="144480" y="806414"/>
                  <a:pt x="231866" y="515512"/>
                  <a:pt x="262755" y="207709"/>
                </a:cubicBezTo>
                <a:lnTo>
                  <a:pt x="27312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5FE9928B-F3D2-4ABB-BCE4-BB0FF8A2032B}"/>
              </a:ext>
            </a:extLst>
          </p:cNvPr>
          <p:cNvSpPr/>
          <p:nvPr/>
        </p:nvSpPr>
        <p:spPr>
          <a:xfrm>
            <a:off x="6182799" y="3472410"/>
            <a:ext cx="872462" cy="917530"/>
          </a:xfrm>
          <a:custGeom>
            <a:avLst/>
            <a:gdLst>
              <a:gd name="connsiteX0" fmla="*/ 0 w 872462"/>
              <a:gd name="connsiteY0" fmla="*/ 0 h 917530"/>
              <a:gd name="connsiteX1" fmla="*/ 872462 w 872462"/>
              <a:gd name="connsiteY1" fmla="*/ 503716 h 917530"/>
              <a:gd name="connsiteX2" fmla="*/ 867798 w 872462"/>
              <a:gd name="connsiteY2" fmla="*/ 512716 h 917530"/>
              <a:gd name="connsiteX3" fmla="*/ 784613 w 872462"/>
              <a:gd name="connsiteY3" fmla="*/ 648651 h 917530"/>
              <a:gd name="connsiteX4" fmla="*/ 678995 w 872462"/>
              <a:gd name="connsiteY4" fmla="*/ 776360 h 917530"/>
              <a:gd name="connsiteX5" fmla="*/ 525040 w 872462"/>
              <a:gd name="connsiteY5" fmla="*/ 909395 h 917530"/>
              <a:gd name="connsiteX6" fmla="*/ 529737 w 872462"/>
              <a:gd name="connsiteY6" fmla="*/ 917530 h 917530"/>
              <a:gd name="connsiteX7" fmla="*/ 529736 w 872462"/>
              <a:gd name="connsiteY7" fmla="*/ 917530 h 917530"/>
              <a:gd name="connsiteX8" fmla="*/ 0 w 872462"/>
              <a:gd name="connsiteY8" fmla="*/ 0 h 91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462" h="917530">
                <a:moveTo>
                  <a:pt x="0" y="0"/>
                </a:moveTo>
                <a:lnTo>
                  <a:pt x="872462" y="503716"/>
                </a:lnTo>
                <a:lnTo>
                  <a:pt x="867798" y="512716"/>
                </a:lnTo>
                <a:lnTo>
                  <a:pt x="784613" y="648651"/>
                </a:lnTo>
                <a:cubicBezTo>
                  <a:pt x="752339" y="693848"/>
                  <a:pt x="717027" y="736529"/>
                  <a:pt x="678995" y="776360"/>
                </a:cubicBezTo>
                <a:lnTo>
                  <a:pt x="525040" y="909395"/>
                </a:lnTo>
                <a:lnTo>
                  <a:pt x="529737" y="917530"/>
                </a:lnTo>
                <a:lnTo>
                  <a:pt x="529736" y="917530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09ED8927-8337-4767-9EB9-744CF98F8644}"/>
              </a:ext>
            </a:extLst>
          </p:cNvPr>
          <p:cNvSpPr/>
          <p:nvPr/>
        </p:nvSpPr>
        <p:spPr>
          <a:xfrm>
            <a:off x="5092997" y="3484056"/>
            <a:ext cx="899665" cy="918848"/>
          </a:xfrm>
          <a:custGeom>
            <a:avLst/>
            <a:gdLst>
              <a:gd name="connsiteX0" fmla="*/ 899665 w 899665"/>
              <a:gd name="connsiteY0" fmla="*/ 0 h 918848"/>
              <a:gd name="connsiteX1" fmla="*/ 369168 w 899665"/>
              <a:gd name="connsiteY1" fmla="*/ 918848 h 918848"/>
              <a:gd name="connsiteX2" fmla="*/ 242709 w 899665"/>
              <a:gd name="connsiteY2" fmla="*/ 822282 h 918848"/>
              <a:gd name="connsiteX3" fmla="*/ 15888 w 899665"/>
              <a:gd name="connsiteY3" fmla="*/ 540324 h 918848"/>
              <a:gd name="connsiteX4" fmla="*/ 4053 w 899665"/>
              <a:gd name="connsiteY4" fmla="*/ 517082 h 918848"/>
              <a:gd name="connsiteX5" fmla="*/ 1 w 899665"/>
              <a:gd name="connsiteY5" fmla="*/ 519422 h 918848"/>
              <a:gd name="connsiteX6" fmla="*/ 0 w 899665"/>
              <a:gd name="connsiteY6" fmla="*/ 519421 h 918848"/>
              <a:gd name="connsiteX7" fmla="*/ 899665 w 899665"/>
              <a:gd name="connsiteY7" fmla="*/ 0 h 918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9665" h="918848">
                <a:moveTo>
                  <a:pt x="899665" y="0"/>
                </a:moveTo>
                <a:lnTo>
                  <a:pt x="369168" y="918848"/>
                </a:lnTo>
                <a:lnTo>
                  <a:pt x="242709" y="822282"/>
                </a:lnTo>
                <a:cubicBezTo>
                  <a:pt x="153737" y="741565"/>
                  <a:pt x="77025" y="646421"/>
                  <a:pt x="15888" y="540324"/>
                </a:cubicBezTo>
                <a:lnTo>
                  <a:pt x="4053" y="517082"/>
                </a:lnTo>
                <a:lnTo>
                  <a:pt x="1" y="519422"/>
                </a:lnTo>
                <a:lnTo>
                  <a:pt x="0" y="519421"/>
                </a:lnTo>
                <a:lnTo>
                  <a:pt x="899665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178D586F-0ED0-4AD4-89A5-991309882143}"/>
              </a:ext>
            </a:extLst>
          </p:cNvPr>
          <p:cNvSpPr/>
          <p:nvPr/>
        </p:nvSpPr>
        <p:spPr>
          <a:xfrm>
            <a:off x="5520637" y="3517559"/>
            <a:ext cx="538292" cy="1073949"/>
          </a:xfrm>
          <a:custGeom>
            <a:avLst/>
            <a:gdLst>
              <a:gd name="connsiteX0" fmla="*/ 538292 w 538292"/>
              <a:gd name="connsiteY0" fmla="*/ 0 h 1073949"/>
              <a:gd name="connsiteX1" fmla="*/ 538292 w 538292"/>
              <a:gd name="connsiteY1" fmla="*/ 1073949 h 1073949"/>
              <a:gd name="connsiteX2" fmla="*/ 322697 w 538292"/>
              <a:gd name="connsiteY2" fmla="*/ 1051187 h 1073949"/>
              <a:gd name="connsiteX3" fmla="*/ 137598 w 538292"/>
              <a:gd name="connsiteY3" fmla="*/ 993611 h 1073949"/>
              <a:gd name="connsiteX4" fmla="*/ 4573 w 538292"/>
              <a:gd name="connsiteY4" fmla="*/ 924429 h 1073949"/>
              <a:gd name="connsiteX5" fmla="*/ 1 w 538292"/>
              <a:gd name="connsiteY5" fmla="*/ 932349 h 1073949"/>
              <a:gd name="connsiteX6" fmla="*/ 0 w 538292"/>
              <a:gd name="connsiteY6" fmla="*/ 932349 h 1073949"/>
              <a:gd name="connsiteX7" fmla="*/ 538292 w 538292"/>
              <a:gd name="connsiteY7" fmla="*/ 0 h 107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8292" h="1073949">
                <a:moveTo>
                  <a:pt x="538292" y="0"/>
                </a:moveTo>
                <a:lnTo>
                  <a:pt x="538292" y="1073949"/>
                </a:lnTo>
                <a:lnTo>
                  <a:pt x="322697" y="1051187"/>
                </a:lnTo>
                <a:cubicBezTo>
                  <a:pt x="258852" y="1037504"/>
                  <a:pt x="196985" y="1018137"/>
                  <a:pt x="137598" y="993611"/>
                </a:cubicBezTo>
                <a:lnTo>
                  <a:pt x="4573" y="924429"/>
                </a:lnTo>
                <a:lnTo>
                  <a:pt x="1" y="932349"/>
                </a:lnTo>
                <a:lnTo>
                  <a:pt x="0" y="932349"/>
                </a:lnTo>
                <a:lnTo>
                  <a:pt x="53829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A2552A5B-9B9C-444E-8A3E-6AA90C92337A}"/>
              </a:ext>
            </a:extLst>
          </p:cNvPr>
          <p:cNvSpPr/>
          <p:nvPr/>
        </p:nvSpPr>
        <p:spPr>
          <a:xfrm>
            <a:off x="6133070" y="3534559"/>
            <a:ext cx="517310" cy="1051296"/>
          </a:xfrm>
          <a:custGeom>
            <a:avLst/>
            <a:gdLst>
              <a:gd name="connsiteX0" fmla="*/ 0 w 517310"/>
              <a:gd name="connsiteY0" fmla="*/ 0 h 1051296"/>
              <a:gd name="connsiteX1" fmla="*/ 517310 w 517310"/>
              <a:gd name="connsiteY1" fmla="*/ 896007 h 1051296"/>
              <a:gd name="connsiteX2" fmla="*/ 517310 w 517310"/>
              <a:gd name="connsiteY2" fmla="*/ 896007 h 1051296"/>
              <a:gd name="connsiteX3" fmla="*/ 511845 w 517310"/>
              <a:gd name="connsiteY3" fmla="*/ 886542 h 1051296"/>
              <a:gd name="connsiteX4" fmla="*/ 372446 w 517310"/>
              <a:gd name="connsiteY4" fmla="*/ 965786 h 1051296"/>
              <a:gd name="connsiteX5" fmla="*/ 162049 w 517310"/>
              <a:gd name="connsiteY5" fmla="*/ 1034187 h 1051296"/>
              <a:gd name="connsiteX6" fmla="*/ 0 w 517310"/>
              <a:gd name="connsiteY6" fmla="*/ 1051296 h 1051296"/>
              <a:gd name="connsiteX7" fmla="*/ 0 w 517310"/>
              <a:gd name="connsiteY7" fmla="*/ 0 h 105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310" h="1051296">
                <a:moveTo>
                  <a:pt x="0" y="0"/>
                </a:moveTo>
                <a:lnTo>
                  <a:pt x="517310" y="896007"/>
                </a:lnTo>
                <a:lnTo>
                  <a:pt x="517310" y="896007"/>
                </a:lnTo>
                <a:lnTo>
                  <a:pt x="511845" y="886542"/>
                </a:lnTo>
                <a:lnTo>
                  <a:pt x="372446" y="965786"/>
                </a:lnTo>
                <a:cubicBezTo>
                  <a:pt x="305397" y="995487"/>
                  <a:pt x="235014" y="1018550"/>
                  <a:pt x="162049" y="1034187"/>
                </a:cubicBezTo>
                <a:lnTo>
                  <a:pt x="0" y="1051296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2CA0580-78CE-4601-8CB4-480C09E33889}"/>
              </a:ext>
            </a:extLst>
          </p:cNvPr>
          <p:cNvSpPr/>
          <p:nvPr/>
        </p:nvSpPr>
        <p:spPr>
          <a:xfrm>
            <a:off x="6712536" y="3976339"/>
            <a:ext cx="848560" cy="954776"/>
          </a:xfrm>
          <a:custGeom>
            <a:avLst/>
            <a:gdLst>
              <a:gd name="connsiteX0" fmla="*/ 343094 w 848560"/>
              <a:gd name="connsiteY0" fmla="*/ 0 h 954776"/>
              <a:gd name="connsiteX1" fmla="*/ 848560 w 848560"/>
              <a:gd name="connsiteY1" fmla="*/ 291831 h 954776"/>
              <a:gd name="connsiteX2" fmla="*/ 834363 w 848560"/>
              <a:gd name="connsiteY2" fmla="*/ 323779 h 954776"/>
              <a:gd name="connsiteX3" fmla="*/ 435960 w 848560"/>
              <a:gd name="connsiteY3" fmla="*/ 853556 h 954776"/>
              <a:gd name="connsiteX4" fmla="*/ 378389 w 848560"/>
              <a:gd name="connsiteY4" fmla="*/ 901047 h 954776"/>
              <a:gd name="connsiteX5" fmla="*/ 315573 w 848560"/>
              <a:gd name="connsiteY5" fmla="*/ 952706 h 954776"/>
              <a:gd name="connsiteX6" fmla="*/ 312447 w 848560"/>
              <a:gd name="connsiteY6" fmla="*/ 954776 h 954776"/>
              <a:gd name="connsiteX7" fmla="*/ 0 w 848560"/>
              <a:gd name="connsiteY7" fmla="*/ 413601 h 954776"/>
              <a:gd name="connsiteX8" fmla="*/ 5543 w 848560"/>
              <a:gd name="connsiteY8" fmla="*/ 409977 h 954776"/>
              <a:gd name="connsiteX9" fmla="*/ 286126 w 848560"/>
              <a:gd name="connsiteY9" fmla="*/ 108996 h 954776"/>
              <a:gd name="connsiteX10" fmla="*/ 338061 w 848560"/>
              <a:gd name="connsiteY10" fmla="*/ 8787 h 954776"/>
              <a:gd name="connsiteX11" fmla="*/ 342269 w 848560"/>
              <a:gd name="connsiteY11" fmla="*/ 1910 h 954776"/>
              <a:gd name="connsiteX12" fmla="*/ 343094 w 848560"/>
              <a:gd name="connsiteY12" fmla="*/ 0 h 95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8560" h="954776">
                <a:moveTo>
                  <a:pt x="343094" y="0"/>
                </a:moveTo>
                <a:lnTo>
                  <a:pt x="848560" y="291831"/>
                </a:lnTo>
                <a:lnTo>
                  <a:pt x="834363" y="323779"/>
                </a:lnTo>
                <a:cubicBezTo>
                  <a:pt x="732787" y="527096"/>
                  <a:pt x="597160" y="706806"/>
                  <a:pt x="435960" y="853556"/>
                </a:cubicBezTo>
                <a:lnTo>
                  <a:pt x="378389" y="901047"/>
                </a:lnTo>
                <a:lnTo>
                  <a:pt x="315573" y="952706"/>
                </a:lnTo>
                <a:lnTo>
                  <a:pt x="312447" y="954776"/>
                </a:lnTo>
                <a:lnTo>
                  <a:pt x="0" y="413601"/>
                </a:lnTo>
                <a:lnTo>
                  <a:pt x="5543" y="409977"/>
                </a:lnTo>
                <a:cubicBezTo>
                  <a:pt x="115412" y="328148"/>
                  <a:pt x="210591" y="226092"/>
                  <a:pt x="286126" y="108996"/>
                </a:cubicBezTo>
                <a:lnTo>
                  <a:pt x="338061" y="8787"/>
                </a:lnTo>
                <a:lnTo>
                  <a:pt x="342269" y="1910"/>
                </a:lnTo>
                <a:lnTo>
                  <a:pt x="343094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88E4B60-0154-4E95-A8C6-20C2A21E3A0D}"/>
              </a:ext>
            </a:extLst>
          </p:cNvPr>
          <p:cNvSpPr/>
          <p:nvPr/>
        </p:nvSpPr>
        <p:spPr>
          <a:xfrm>
            <a:off x="4628690" y="4003478"/>
            <a:ext cx="833475" cy="921276"/>
          </a:xfrm>
          <a:custGeom>
            <a:avLst/>
            <a:gdLst>
              <a:gd name="connsiteX0" fmla="*/ 464308 w 833475"/>
              <a:gd name="connsiteY0" fmla="*/ 0 h 921276"/>
              <a:gd name="connsiteX1" fmla="*/ 480195 w 833475"/>
              <a:gd name="connsiteY1" fmla="*/ 31200 h 921276"/>
              <a:gd name="connsiteX2" fmla="*/ 707016 w 833475"/>
              <a:gd name="connsiteY2" fmla="*/ 313158 h 921276"/>
              <a:gd name="connsiteX3" fmla="*/ 829348 w 833475"/>
              <a:gd name="connsiteY3" fmla="*/ 406573 h 921276"/>
              <a:gd name="connsiteX4" fmla="*/ 833475 w 833475"/>
              <a:gd name="connsiteY4" fmla="*/ 399426 h 921276"/>
              <a:gd name="connsiteX5" fmla="*/ 833475 w 833475"/>
              <a:gd name="connsiteY5" fmla="*/ 399426 h 921276"/>
              <a:gd name="connsiteX6" fmla="*/ 532185 w 833475"/>
              <a:gd name="connsiteY6" fmla="*/ 921276 h 921276"/>
              <a:gd name="connsiteX7" fmla="*/ 453865 w 833475"/>
              <a:gd name="connsiteY7" fmla="*/ 861746 h 921276"/>
              <a:gd name="connsiteX8" fmla="*/ 345904 w 833475"/>
              <a:gd name="connsiteY8" fmla="*/ 763450 h 921276"/>
              <a:gd name="connsiteX9" fmla="*/ 310812 w 833475"/>
              <a:gd name="connsiteY9" fmla="*/ 725626 h 921276"/>
              <a:gd name="connsiteX10" fmla="*/ 250688 w 833475"/>
              <a:gd name="connsiteY10" fmla="*/ 660015 h 921276"/>
              <a:gd name="connsiteX11" fmla="*/ 78077 w 833475"/>
              <a:gd name="connsiteY11" fmla="*/ 417104 h 921276"/>
              <a:gd name="connsiteX12" fmla="*/ 0 w 833475"/>
              <a:gd name="connsiteY12" fmla="*/ 268067 h 921276"/>
              <a:gd name="connsiteX13" fmla="*/ 464308 w 833475"/>
              <a:gd name="connsiteY13" fmla="*/ 0 h 92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3475" h="921276">
                <a:moveTo>
                  <a:pt x="464308" y="0"/>
                </a:moveTo>
                <a:lnTo>
                  <a:pt x="480195" y="31200"/>
                </a:lnTo>
                <a:cubicBezTo>
                  <a:pt x="541332" y="137297"/>
                  <a:pt x="618044" y="232441"/>
                  <a:pt x="707016" y="313158"/>
                </a:cubicBezTo>
                <a:lnTo>
                  <a:pt x="829348" y="406573"/>
                </a:lnTo>
                <a:lnTo>
                  <a:pt x="833475" y="399426"/>
                </a:lnTo>
                <a:lnTo>
                  <a:pt x="833475" y="399426"/>
                </a:lnTo>
                <a:lnTo>
                  <a:pt x="532185" y="921276"/>
                </a:lnTo>
                <a:lnTo>
                  <a:pt x="453865" y="861746"/>
                </a:lnTo>
                <a:cubicBezTo>
                  <a:pt x="416606" y="830621"/>
                  <a:pt x="380588" y="797822"/>
                  <a:pt x="345904" y="763450"/>
                </a:cubicBezTo>
                <a:lnTo>
                  <a:pt x="310812" y="725626"/>
                </a:lnTo>
                <a:lnTo>
                  <a:pt x="250688" y="660015"/>
                </a:lnTo>
                <a:cubicBezTo>
                  <a:pt x="187209" y="584682"/>
                  <a:pt x="129421" y="503434"/>
                  <a:pt x="78077" y="417104"/>
                </a:cubicBezTo>
                <a:lnTo>
                  <a:pt x="0" y="268067"/>
                </a:lnTo>
                <a:lnTo>
                  <a:pt x="4643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917FF488-AC07-440A-9CB1-61159041CB23}"/>
              </a:ext>
            </a:extLst>
          </p:cNvPr>
          <p:cNvSpPr/>
          <p:nvPr/>
        </p:nvSpPr>
        <p:spPr>
          <a:xfrm>
            <a:off x="7024982" y="4272010"/>
            <a:ext cx="1144890" cy="1223685"/>
          </a:xfrm>
          <a:custGeom>
            <a:avLst/>
            <a:gdLst>
              <a:gd name="connsiteX0" fmla="*/ 542763 w 1144890"/>
              <a:gd name="connsiteY0" fmla="*/ 0 h 1223685"/>
              <a:gd name="connsiteX1" fmla="*/ 1144890 w 1144890"/>
              <a:gd name="connsiteY1" fmla="*/ 347638 h 1223685"/>
              <a:gd name="connsiteX2" fmla="*/ 1134264 w 1144890"/>
              <a:gd name="connsiteY2" fmla="*/ 368834 h 1223685"/>
              <a:gd name="connsiteX3" fmla="*/ 1117287 w 1144890"/>
              <a:gd name="connsiteY3" fmla="*/ 398927 h 1223685"/>
              <a:gd name="connsiteX4" fmla="*/ 1017992 w 1144890"/>
              <a:gd name="connsiteY4" fmla="*/ 551414 h 1223685"/>
              <a:gd name="connsiteX5" fmla="*/ 952721 w 1144890"/>
              <a:gd name="connsiteY5" fmla="*/ 644281 h 1223685"/>
              <a:gd name="connsiteX6" fmla="*/ 879687 w 1144890"/>
              <a:gd name="connsiteY6" fmla="*/ 732946 h 1223685"/>
              <a:gd name="connsiteX7" fmla="*/ 767697 w 1144890"/>
              <a:gd name="connsiteY7" fmla="*/ 860564 h 1223685"/>
              <a:gd name="connsiteX8" fmla="*/ 734953 w 1144890"/>
              <a:gd name="connsiteY8" fmla="*/ 892317 h 1223685"/>
              <a:gd name="connsiteX9" fmla="*/ 566732 w 1144890"/>
              <a:gd name="connsiteY9" fmla="*/ 1046816 h 1223685"/>
              <a:gd name="connsiteX10" fmla="*/ 355150 w 1144890"/>
              <a:gd name="connsiteY10" fmla="*/ 1202636 h 1223685"/>
              <a:gd name="connsiteX11" fmla="*/ 324602 w 1144890"/>
              <a:gd name="connsiteY11" fmla="*/ 1221331 h 1223685"/>
              <a:gd name="connsiteX12" fmla="*/ 325961 w 1144890"/>
              <a:gd name="connsiteY12" fmla="*/ 1223685 h 1223685"/>
              <a:gd name="connsiteX13" fmla="*/ 325961 w 1144890"/>
              <a:gd name="connsiteY13" fmla="*/ 1223685 h 1223685"/>
              <a:gd name="connsiteX14" fmla="*/ 0 w 1144890"/>
              <a:gd name="connsiteY14" fmla="*/ 659105 h 1223685"/>
              <a:gd name="connsiteX15" fmla="*/ 1 w 1144890"/>
              <a:gd name="connsiteY15" fmla="*/ 659105 h 1223685"/>
              <a:gd name="connsiteX16" fmla="*/ 261 w 1144890"/>
              <a:gd name="connsiteY16" fmla="*/ 659556 h 1223685"/>
              <a:gd name="connsiteX17" fmla="*/ 65943 w 1144890"/>
              <a:gd name="connsiteY17" fmla="*/ 605376 h 1223685"/>
              <a:gd name="connsiteX18" fmla="*/ 143003 w 1144890"/>
              <a:gd name="connsiteY18" fmla="*/ 542001 h 1223685"/>
              <a:gd name="connsiteX19" fmla="*/ 486251 w 1144890"/>
              <a:gd name="connsiteY19" fmla="*/ 111355 h 1223685"/>
              <a:gd name="connsiteX20" fmla="*/ 542763 w 1144890"/>
              <a:gd name="connsiteY20" fmla="*/ 0 h 122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44890" h="1223685">
                <a:moveTo>
                  <a:pt x="542763" y="0"/>
                </a:moveTo>
                <a:lnTo>
                  <a:pt x="1144890" y="347638"/>
                </a:lnTo>
                <a:lnTo>
                  <a:pt x="1134264" y="368834"/>
                </a:lnTo>
                <a:lnTo>
                  <a:pt x="1117287" y="398927"/>
                </a:lnTo>
                <a:lnTo>
                  <a:pt x="1017992" y="551414"/>
                </a:lnTo>
                <a:lnTo>
                  <a:pt x="952721" y="644281"/>
                </a:lnTo>
                <a:lnTo>
                  <a:pt x="879687" y="732946"/>
                </a:lnTo>
                <a:lnTo>
                  <a:pt x="767697" y="860564"/>
                </a:lnTo>
                <a:lnTo>
                  <a:pt x="734953" y="892317"/>
                </a:lnTo>
                <a:lnTo>
                  <a:pt x="566732" y="1046816"/>
                </a:lnTo>
                <a:cubicBezTo>
                  <a:pt x="499144" y="1102484"/>
                  <a:pt x="428520" y="1154521"/>
                  <a:pt x="355150" y="1202636"/>
                </a:cubicBezTo>
                <a:lnTo>
                  <a:pt x="324602" y="1221331"/>
                </a:lnTo>
                <a:lnTo>
                  <a:pt x="325961" y="1223685"/>
                </a:lnTo>
                <a:lnTo>
                  <a:pt x="325961" y="1223685"/>
                </a:lnTo>
                <a:lnTo>
                  <a:pt x="0" y="659105"/>
                </a:lnTo>
                <a:lnTo>
                  <a:pt x="1" y="659105"/>
                </a:lnTo>
                <a:lnTo>
                  <a:pt x="261" y="659556"/>
                </a:lnTo>
                <a:lnTo>
                  <a:pt x="65943" y="605376"/>
                </a:lnTo>
                <a:lnTo>
                  <a:pt x="143003" y="542001"/>
                </a:lnTo>
                <a:cubicBezTo>
                  <a:pt x="277063" y="419241"/>
                  <a:pt x="393124" y="273900"/>
                  <a:pt x="486251" y="111355"/>
                </a:cubicBezTo>
                <a:lnTo>
                  <a:pt x="542763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C0802E6-ECAA-4108-8995-BF5769E66170}"/>
              </a:ext>
            </a:extLst>
          </p:cNvPr>
          <p:cNvSpPr/>
          <p:nvPr/>
        </p:nvSpPr>
        <p:spPr>
          <a:xfrm>
            <a:off x="3981837" y="4273871"/>
            <a:ext cx="1179038" cy="1237342"/>
          </a:xfrm>
          <a:custGeom>
            <a:avLst/>
            <a:gdLst>
              <a:gd name="connsiteX0" fmla="*/ 642827 w 1179038"/>
              <a:gd name="connsiteY0" fmla="*/ 0 h 1237342"/>
              <a:gd name="connsiteX1" fmla="*/ 719234 w 1179038"/>
              <a:gd name="connsiteY1" fmla="*/ 144060 h 1237342"/>
              <a:gd name="connsiteX2" fmla="*/ 892811 w 1179038"/>
              <a:gd name="connsiteY2" fmla="*/ 385329 h 1237342"/>
              <a:gd name="connsiteX3" fmla="*/ 957665 w 1179038"/>
              <a:gd name="connsiteY3" fmla="*/ 455233 h 1237342"/>
              <a:gd name="connsiteX4" fmla="*/ 996932 w 1179038"/>
              <a:gd name="connsiteY4" fmla="*/ 498083 h 1237342"/>
              <a:gd name="connsiteX5" fmla="*/ 1104293 w 1179038"/>
              <a:gd name="connsiteY5" fmla="*/ 597048 h 1237342"/>
              <a:gd name="connsiteX6" fmla="*/ 1177565 w 1179038"/>
              <a:gd name="connsiteY6" fmla="*/ 653433 h 1237342"/>
              <a:gd name="connsiteX7" fmla="*/ 1179038 w 1179038"/>
              <a:gd name="connsiteY7" fmla="*/ 650883 h 1237342"/>
              <a:gd name="connsiteX8" fmla="*/ 1179038 w 1179038"/>
              <a:gd name="connsiteY8" fmla="*/ 650883 h 1237342"/>
              <a:gd name="connsiteX9" fmla="*/ 840445 w 1179038"/>
              <a:gd name="connsiteY9" fmla="*/ 1237342 h 1237342"/>
              <a:gd name="connsiteX10" fmla="*/ 738904 w 1179038"/>
              <a:gd name="connsiteY10" fmla="*/ 1174915 h 1237342"/>
              <a:gd name="connsiteX11" fmla="*/ 402408 w 1179038"/>
              <a:gd name="connsiteY11" fmla="*/ 897356 h 1237342"/>
              <a:gd name="connsiteX12" fmla="*/ 258355 w 1179038"/>
              <a:gd name="connsiteY12" fmla="*/ 741691 h 1237342"/>
              <a:gd name="connsiteX13" fmla="*/ 238977 w 1179038"/>
              <a:gd name="connsiteY13" fmla="*/ 717508 h 1237342"/>
              <a:gd name="connsiteX14" fmla="*/ 135067 w 1179038"/>
              <a:gd name="connsiteY14" fmla="*/ 582867 h 1237342"/>
              <a:gd name="connsiteX15" fmla="*/ 45713 w 1179038"/>
              <a:gd name="connsiteY15" fmla="*/ 442796 h 1237342"/>
              <a:gd name="connsiteX16" fmla="*/ 1121 w 1179038"/>
              <a:gd name="connsiteY16" fmla="*/ 370489 h 1237342"/>
              <a:gd name="connsiteX17" fmla="*/ 0 w 1179038"/>
              <a:gd name="connsiteY17" fmla="*/ 371136 h 1237342"/>
              <a:gd name="connsiteX18" fmla="*/ 0 w 1179038"/>
              <a:gd name="connsiteY18" fmla="*/ 371136 h 1237342"/>
              <a:gd name="connsiteX19" fmla="*/ 642827 w 1179038"/>
              <a:gd name="connsiteY19" fmla="*/ 0 h 123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79038" h="1237342">
                <a:moveTo>
                  <a:pt x="642827" y="0"/>
                </a:moveTo>
                <a:lnTo>
                  <a:pt x="719234" y="144060"/>
                </a:lnTo>
                <a:cubicBezTo>
                  <a:pt x="770865" y="229806"/>
                  <a:pt x="828977" y="310505"/>
                  <a:pt x="892811" y="385329"/>
                </a:cubicBezTo>
                <a:lnTo>
                  <a:pt x="957665" y="455233"/>
                </a:lnTo>
                <a:lnTo>
                  <a:pt x="996932" y="498083"/>
                </a:lnTo>
                <a:cubicBezTo>
                  <a:pt x="1031423" y="532689"/>
                  <a:pt x="1067241" y="565712"/>
                  <a:pt x="1104293" y="597048"/>
                </a:cubicBezTo>
                <a:lnTo>
                  <a:pt x="1177565" y="653433"/>
                </a:lnTo>
                <a:lnTo>
                  <a:pt x="1179038" y="650883"/>
                </a:lnTo>
                <a:lnTo>
                  <a:pt x="1179038" y="650883"/>
                </a:lnTo>
                <a:lnTo>
                  <a:pt x="840445" y="1237342"/>
                </a:lnTo>
                <a:lnTo>
                  <a:pt x="738904" y="1174915"/>
                </a:lnTo>
                <a:cubicBezTo>
                  <a:pt x="618566" y="1092644"/>
                  <a:pt x="505956" y="999675"/>
                  <a:pt x="402408" y="897356"/>
                </a:cubicBezTo>
                <a:lnTo>
                  <a:pt x="258355" y="741691"/>
                </a:lnTo>
                <a:lnTo>
                  <a:pt x="238977" y="717508"/>
                </a:lnTo>
                <a:lnTo>
                  <a:pt x="135067" y="582867"/>
                </a:lnTo>
                <a:lnTo>
                  <a:pt x="45713" y="442796"/>
                </a:lnTo>
                <a:lnTo>
                  <a:pt x="1121" y="370489"/>
                </a:lnTo>
                <a:lnTo>
                  <a:pt x="0" y="371136"/>
                </a:lnTo>
                <a:lnTo>
                  <a:pt x="0" y="371136"/>
                </a:lnTo>
                <a:lnTo>
                  <a:pt x="6428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8016EB7B-6177-4CA2-B888-4F124FE9B7A3}"/>
              </a:ext>
            </a:extLst>
          </p:cNvPr>
          <p:cNvSpPr/>
          <p:nvPr/>
        </p:nvSpPr>
        <p:spPr>
          <a:xfrm>
            <a:off x="6133070" y="4430566"/>
            <a:ext cx="830727" cy="806151"/>
          </a:xfrm>
          <a:custGeom>
            <a:avLst/>
            <a:gdLst>
              <a:gd name="connsiteX0" fmla="*/ 517310 w 830727"/>
              <a:gd name="connsiteY0" fmla="*/ 0 h 806151"/>
              <a:gd name="connsiteX1" fmla="*/ 830727 w 830727"/>
              <a:gd name="connsiteY1" fmla="*/ 542854 h 806151"/>
              <a:gd name="connsiteX2" fmla="*/ 830727 w 830727"/>
              <a:gd name="connsiteY2" fmla="*/ 542855 h 806151"/>
              <a:gd name="connsiteX3" fmla="*/ 829972 w 830727"/>
              <a:gd name="connsiteY3" fmla="*/ 541548 h 806151"/>
              <a:gd name="connsiteX4" fmla="*/ 757584 w 830727"/>
              <a:gd name="connsiteY4" fmla="*/ 589464 h 806151"/>
              <a:gd name="connsiteX5" fmla="*/ 175261 w 830727"/>
              <a:gd name="connsiteY5" fmla="*/ 794105 h 806151"/>
              <a:gd name="connsiteX6" fmla="*/ 0 w 830727"/>
              <a:gd name="connsiteY6" fmla="*/ 806151 h 806151"/>
              <a:gd name="connsiteX7" fmla="*/ 0 w 830727"/>
              <a:gd name="connsiteY7" fmla="*/ 163904 h 806151"/>
              <a:gd name="connsiteX8" fmla="*/ 216277 w 830727"/>
              <a:gd name="connsiteY8" fmla="*/ 135370 h 806151"/>
              <a:gd name="connsiteX9" fmla="*/ 470425 w 830727"/>
              <a:gd name="connsiteY9" fmla="*/ 30645 h 806151"/>
              <a:gd name="connsiteX10" fmla="*/ 517310 w 830727"/>
              <a:gd name="connsiteY10" fmla="*/ 0 h 806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0727" h="806151">
                <a:moveTo>
                  <a:pt x="517310" y="0"/>
                </a:moveTo>
                <a:lnTo>
                  <a:pt x="830727" y="542854"/>
                </a:lnTo>
                <a:lnTo>
                  <a:pt x="830727" y="542855"/>
                </a:lnTo>
                <a:lnTo>
                  <a:pt x="829972" y="541548"/>
                </a:lnTo>
                <a:lnTo>
                  <a:pt x="757584" y="589464"/>
                </a:lnTo>
                <a:cubicBezTo>
                  <a:pt x="580418" y="694326"/>
                  <a:pt x="383855" y="765215"/>
                  <a:pt x="175261" y="794105"/>
                </a:cubicBezTo>
                <a:lnTo>
                  <a:pt x="0" y="806151"/>
                </a:lnTo>
                <a:lnTo>
                  <a:pt x="0" y="163904"/>
                </a:lnTo>
                <a:lnTo>
                  <a:pt x="216277" y="135370"/>
                </a:lnTo>
                <a:cubicBezTo>
                  <a:pt x="305811" y="111244"/>
                  <a:pt x="391016" y="75823"/>
                  <a:pt x="470425" y="30645"/>
                </a:cubicBezTo>
                <a:lnTo>
                  <a:pt x="51731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1D407774-2A38-4D56-A96F-F5207EA45CFE}"/>
              </a:ext>
            </a:extLst>
          </p:cNvPr>
          <p:cNvSpPr/>
          <p:nvPr/>
        </p:nvSpPr>
        <p:spPr>
          <a:xfrm>
            <a:off x="5219262" y="4449908"/>
            <a:ext cx="839667" cy="787318"/>
          </a:xfrm>
          <a:custGeom>
            <a:avLst/>
            <a:gdLst>
              <a:gd name="connsiteX0" fmla="*/ 301376 w 839667"/>
              <a:gd name="connsiteY0" fmla="*/ 0 h 787318"/>
              <a:gd name="connsiteX1" fmla="*/ 438973 w 839667"/>
              <a:gd name="connsiteY1" fmla="*/ 71560 h 787318"/>
              <a:gd name="connsiteX2" fmla="*/ 624072 w 839667"/>
              <a:gd name="connsiteY2" fmla="*/ 129136 h 787318"/>
              <a:gd name="connsiteX3" fmla="*/ 839667 w 839667"/>
              <a:gd name="connsiteY3" fmla="*/ 151898 h 787318"/>
              <a:gd name="connsiteX4" fmla="*/ 839667 w 839667"/>
              <a:gd name="connsiteY4" fmla="*/ 787318 h 787318"/>
              <a:gd name="connsiteX5" fmla="*/ 706283 w 839667"/>
              <a:gd name="connsiteY5" fmla="*/ 779979 h 787318"/>
              <a:gd name="connsiteX6" fmla="*/ 117773 w 839667"/>
              <a:gd name="connsiteY6" fmla="*/ 590639 h 787318"/>
              <a:gd name="connsiteX7" fmla="*/ 1962 w 839667"/>
              <a:gd name="connsiteY7" fmla="*/ 518601 h 787318"/>
              <a:gd name="connsiteX8" fmla="*/ 1 w 839667"/>
              <a:gd name="connsiteY8" fmla="*/ 521998 h 787318"/>
              <a:gd name="connsiteX9" fmla="*/ 0 w 839667"/>
              <a:gd name="connsiteY9" fmla="*/ 521997 h 787318"/>
              <a:gd name="connsiteX10" fmla="*/ 301376 w 839667"/>
              <a:gd name="connsiteY10" fmla="*/ 0 h 787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9667" h="787318">
                <a:moveTo>
                  <a:pt x="301376" y="0"/>
                </a:moveTo>
                <a:lnTo>
                  <a:pt x="438973" y="71560"/>
                </a:lnTo>
                <a:cubicBezTo>
                  <a:pt x="498360" y="96086"/>
                  <a:pt x="560227" y="115453"/>
                  <a:pt x="624072" y="129136"/>
                </a:cubicBezTo>
                <a:lnTo>
                  <a:pt x="839667" y="151898"/>
                </a:lnTo>
                <a:lnTo>
                  <a:pt x="839667" y="787318"/>
                </a:lnTo>
                <a:lnTo>
                  <a:pt x="706283" y="779979"/>
                </a:lnTo>
                <a:cubicBezTo>
                  <a:pt x="496117" y="756724"/>
                  <a:pt x="297492" y="690936"/>
                  <a:pt x="117773" y="590639"/>
                </a:cubicBezTo>
                <a:lnTo>
                  <a:pt x="1962" y="518601"/>
                </a:lnTo>
                <a:lnTo>
                  <a:pt x="1" y="521998"/>
                </a:lnTo>
                <a:lnTo>
                  <a:pt x="0" y="521997"/>
                </a:lnTo>
                <a:lnTo>
                  <a:pt x="301376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2CC5B18-1542-48B5-A337-0951FBCF850B}"/>
              </a:ext>
            </a:extLst>
          </p:cNvPr>
          <p:cNvSpPr/>
          <p:nvPr/>
        </p:nvSpPr>
        <p:spPr>
          <a:xfrm>
            <a:off x="7350943" y="4620228"/>
            <a:ext cx="1144527" cy="1170445"/>
          </a:xfrm>
          <a:custGeom>
            <a:avLst/>
            <a:gdLst>
              <a:gd name="connsiteX0" fmla="*/ 819933 w 1144527"/>
              <a:gd name="connsiteY0" fmla="*/ 0 h 1170445"/>
              <a:gd name="connsiteX1" fmla="*/ 1144527 w 1144527"/>
              <a:gd name="connsiteY1" fmla="*/ 187404 h 1170445"/>
              <a:gd name="connsiteX2" fmla="*/ 1091850 w 1144527"/>
              <a:gd name="connsiteY2" fmla="*/ 278968 h 1170445"/>
              <a:gd name="connsiteX3" fmla="*/ 252185 w 1144527"/>
              <a:gd name="connsiteY3" fmla="*/ 1121308 h 1170445"/>
              <a:gd name="connsiteX4" fmla="*/ 170305 w 1144527"/>
              <a:gd name="connsiteY4" fmla="*/ 1170445 h 1170445"/>
              <a:gd name="connsiteX5" fmla="*/ 0 w 1144527"/>
              <a:gd name="connsiteY5" fmla="*/ 875467 h 1170445"/>
              <a:gd name="connsiteX6" fmla="*/ 64344 w 1144527"/>
              <a:gd name="connsiteY6" fmla="*/ 835767 h 1170445"/>
              <a:gd name="connsiteX7" fmla="*/ 280123 w 1144527"/>
              <a:gd name="connsiteY7" fmla="*/ 669065 h 1170445"/>
              <a:gd name="connsiteX8" fmla="*/ 408992 w 1144527"/>
              <a:gd name="connsiteY8" fmla="*/ 544099 h 1170445"/>
              <a:gd name="connsiteX9" fmla="*/ 434140 w 1144527"/>
              <a:gd name="connsiteY9" fmla="*/ 521001 h 1170445"/>
              <a:gd name="connsiteX10" fmla="*/ 441736 w 1144527"/>
              <a:gd name="connsiteY10" fmla="*/ 512346 h 1170445"/>
              <a:gd name="connsiteX11" fmla="*/ 475881 w 1144527"/>
              <a:gd name="connsiteY11" fmla="*/ 479234 h 1170445"/>
              <a:gd name="connsiteX12" fmla="*/ 553726 w 1144527"/>
              <a:gd name="connsiteY12" fmla="*/ 384728 h 1170445"/>
              <a:gd name="connsiteX13" fmla="*/ 607555 w 1144527"/>
              <a:gd name="connsiteY13" fmla="*/ 323388 h 1170445"/>
              <a:gd name="connsiteX14" fmla="*/ 626760 w 1144527"/>
              <a:gd name="connsiteY14" fmla="*/ 296063 h 1170445"/>
              <a:gd name="connsiteX15" fmla="*/ 649669 w 1144527"/>
              <a:gd name="connsiteY15" fmla="*/ 268251 h 1170445"/>
              <a:gd name="connsiteX16" fmla="*/ 692031 w 1144527"/>
              <a:gd name="connsiteY16" fmla="*/ 203196 h 1170445"/>
              <a:gd name="connsiteX17" fmla="*/ 759275 w 1144527"/>
              <a:gd name="connsiteY17" fmla="*/ 107521 h 1170445"/>
              <a:gd name="connsiteX18" fmla="*/ 791326 w 1144527"/>
              <a:gd name="connsiteY18" fmla="*/ 50709 h 1170445"/>
              <a:gd name="connsiteX19" fmla="*/ 799540 w 1144527"/>
              <a:gd name="connsiteY19" fmla="*/ 38094 h 1170445"/>
              <a:gd name="connsiteX20" fmla="*/ 808303 w 1144527"/>
              <a:gd name="connsiteY20" fmla="*/ 20616 h 1170445"/>
              <a:gd name="connsiteX21" fmla="*/ 819933 w 1144527"/>
              <a:gd name="connsiteY21" fmla="*/ 0 h 117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44527" h="1170445">
                <a:moveTo>
                  <a:pt x="819933" y="0"/>
                </a:moveTo>
                <a:lnTo>
                  <a:pt x="1144527" y="187404"/>
                </a:lnTo>
                <a:lnTo>
                  <a:pt x="1091850" y="278968"/>
                </a:lnTo>
                <a:cubicBezTo>
                  <a:pt x="876717" y="616413"/>
                  <a:pt x="589713" y="904255"/>
                  <a:pt x="252185" y="1121308"/>
                </a:cubicBezTo>
                <a:lnTo>
                  <a:pt x="170305" y="1170445"/>
                </a:lnTo>
                <a:lnTo>
                  <a:pt x="0" y="875467"/>
                </a:lnTo>
                <a:lnTo>
                  <a:pt x="64344" y="835767"/>
                </a:lnTo>
                <a:cubicBezTo>
                  <a:pt x="139391" y="784275"/>
                  <a:pt x="211426" y="728598"/>
                  <a:pt x="280123" y="669065"/>
                </a:cubicBezTo>
                <a:lnTo>
                  <a:pt x="408992" y="544099"/>
                </a:lnTo>
                <a:lnTo>
                  <a:pt x="434140" y="521001"/>
                </a:lnTo>
                <a:lnTo>
                  <a:pt x="441736" y="512346"/>
                </a:lnTo>
                <a:lnTo>
                  <a:pt x="475881" y="479234"/>
                </a:lnTo>
                <a:lnTo>
                  <a:pt x="553726" y="384728"/>
                </a:lnTo>
                <a:lnTo>
                  <a:pt x="607555" y="323388"/>
                </a:lnTo>
                <a:lnTo>
                  <a:pt x="626760" y="296063"/>
                </a:lnTo>
                <a:lnTo>
                  <a:pt x="649669" y="268251"/>
                </a:lnTo>
                <a:lnTo>
                  <a:pt x="692031" y="203196"/>
                </a:lnTo>
                <a:lnTo>
                  <a:pt x="759275" y="107521"/>
                </a:lnTo>
                <a:lnTo>
                  <a:pt x="791326" y="50709"/>
                </a:lnTo>
                <a:lnTo>
                  <a:pt x="799540" y="38094"/>
                </a:lnTo>
                <a:lnTo>
                  <a:pt x="808303" y="20616"/>
                </a:lnTo>
                <a:lnTo>
                  <a:pt x="819933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A9AA0AE7-5088-4C89-8C20-EE4A655F2B46}"/>
              </a:ext>
            </a:extLst>
          </p:cNvPr>
          <p:cNvSpPr/>
          <p:nvPr/>
        </p:nvSpPr>
        <p:spPr>
          <a:xfrm>
            <a:off x="3696227" y="4645007"/>
            <a:ext cx="1126056" cy="1139615"/>
          </a:xfrm>
          <a:custGeom>
            <a:avLst/>
            <a:gdLst>
              <a:gd name="connsiteX0" fmla="*/ 285610 w 1126056"/>
              <a:gd name="connsiteY0" fmla="*/ 0 h 1139615"/>
              <a:gd name="connsiteX1" fmla="*/ 331323 w 1126056"/>
              <a:gd name="connsiteY1" fmla="*/ 71660 h 1139615"/>
              <a:gd name="connsiteX2" fmla="*/ 405888 w 1126056"/>
              <a:gd name="connsiteY2" fmla="*/ 192567 h 1139615"/>
              <a:gd name="connsiteX3" fmla="*/ 420677 w 1126056"/>
              <a:gd name="connsiteY3" fmla="*/ 211731 h 1139615"/>
              <a:gd name="connsiteX4" fmla="*/ 436222 w 1126056"/>
              <a:gd name="connsiteY4" fmla="*/ 236098 h 1139615"/>
              <a:gd name="connsiteX5" fmla="*/ 524587 w 1126056"/>
              <a:gd name="connsiteY5" fmla="*/ 346372 h 1139615"/>
              <a:gd name="connsiteX6" fmla="*/ 539658 w 1126056"/>
              <a:gd name="connsiteY6" fmla="*/ 365900 h 1139615"/>
              <a:gd name="connsiteX7" fmla="*/ 543965 w 1126056"/>
              <a:gd name="connsiteY7" fmla="*/ 370555 h 1139615"/>
              <a:gd name="connsiteX8" fmla="*/ 577320 w 1126056"/>
              <a:gd name="connsiteY8" fmla="*/ 412179 h 1139615"/>
              <a:gd name="connsiteX9" fmla="*/ 1087613 w 1126056"/>
              <a:gd name="connsiteY9" fmla="*/ 851283 h 1139615"/>
              <a:gd name="connsiteX10" fmla="*/ 1122869 w 1126056"/>
              <a:gd name="connsiteY10" fmla="*/ 871725 h 1139615"/>
              <a:gd name="connsiteX11" fmla="*/ 1126055 w 1126056"/>
              <a:gd name="connsiteY11" fmla="*/ 866206 h 1139615"/>
              <a:gd name="connsiteX12" fmla="*/ 1126056 w 1126056"/>
              <a:gd name="connsiteY12" fmla="*/ 866206 h 1139615"/>
              <a:gd name="connsiteX13" fmla="*/ 968203 w 1126056"/>
              <a:gd name="connsiteY13" fmla="*/ 1139615 h 1139615"/>
              <a:gd name="connsiteX14" fmla="*/ 848357 w 1126056"/>
              <a:gd name="connsiteY14" fmla="*/ 1067364 h 1139615"/>
              <a:gd name="connsiteX15" fmla="*/ 44207 w 1126056"/>
              <a:gd name="connsiteY15" fmla="*/ 240136 h 1139615"/>
              <a:gd name="connsiteX16" fmla="*/ 0 w 1126056"/>
              <a:gd name="connsiteY16" fmla="*/ 164897 h 1139615"/>
              <a:gd name="connsiteX17" fmla="*/ 285610 w 1126056"/>
              <a:gd name="connsiteY17" fmla="*/ 0 h 1139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26056" h="1139615">
                <a:moveTo>
                  <a:pt x="285610" y="0"/>
                </a:moveTo>
                <a:lnTo>
                  <a:pt x="331323" y="71660"/>
                </a:lnTo>
                <a:lnTo>
                  <a:pt x="405888" y="192567"/>
                </a:lnTo>
                <a:lnTo>
                  <a:pt x="420677" y="211731"/>
                </a:lnTo>
                <a:lnTo>
                  <a:pt x="436222" y="236098"/>
                </a:lnTo>
                <a:lnTo>
                  <a:pt x="524587" y="346372"/>
                </a:lnTo>
                <a:lnTo>
                  <a:pt x="539658" y="365900"/>
                </a:lnTo>
                <a:lnTo>
                  <a:pt x="543965" y="370555"/>
                </a:lnTo>
                <a:lnTo>
                  <a:pt x="577320" y="412179"/>
                </a:lnTo>
                <a:cubicBezTo>
                  <a:pt x="726214" y="581387"/>
                  <a:pt x="897952" y="729421"/>
                  <a:pt x="1087613" y="851283"/>
                </a:cubicBezTo>
                <a:lnTo>
                  <a:pt x="1122869" y="871725"/>
                </a:lnTo>
                <a:lnTo>
                  <a:pt x="1126055" y="866206"/>
                </a:lnTo>
                <a:lnTo>
                  <a:pt x="1126056" y="866206"/>
                </a:lnTo>
                <a:lnTo>
                  <a:pt x="968203" y="1139615"/>
                </a:lnTo>
                <a:lnTo>
                  <a:pt x="848357" y="1067364"/>
                </a:lnTo>
                <a:cubicBezTo>
                  <a:pt x="525425" y="850867"/>
                  <a:pt x="250886" y="568685"/>
                  <a:pt x="44207" y="240136"/>
                </a:cubicBezTo>
                <a:lnTo>
                  <a:pt x="0" y="164897"/>
                </a:lnTo>
                <a:lnTo>
                  <a:pt x="28561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F864F3C3-B9F1-4441-9147-B08EF8752697}"/>
              </a:ext>
            </a:extLst>
          </p:cNvPr>
          <p:cNvSpPr/>
          <p:nvPr/>
        </p:nvSpPr>
        <p:spPr>
          <a:xfrm>
            <a:off x="4883236" y="4971906"/>
            <a:ext cx="1175693" cy="893528"/>
          </a:xfrm>
          <a:custGeom>
            <a:avLst/>
            <a:gdLst>
              <a:gd name="connsiteX0" fmla="*/ 336027 w 1175693"/>
              <a:gd name="connsiteY0" fmla="*/ 0 h 893528"/>
              <a:gd name="connsiteX1" fmla="*/ 455958 w 1175693"/>
              <a:gd name="connsiteY1" fmla="*/ 75528 h 893528"/>
              <a:gd name="connsiteX2" fmla="*/ 1041197 w 1175693"/>
              <a:gd name="connsiteY2" fmla="*/ 266156 h 893528"/>
              <a:gd name="connsiteX3" fmla="*/ 1175693 w 1175693"/>
              <a:gd name="connsiteY3" fmla="*/ 273648 h 893528"/>
              <a:gd name="connsiteX4" fmla="*/ 1175693 w 1175693"/>
              <a:gd name="connsiteY4" fmla="*/ 893528 h 893528"/>
              <a:gd name="connsiteX5" fmla="*/ 1031557 w 1175693"/>
              <a:gd name="connsiteY5" fmla="*/ 888920 h 893528"/>
              <a:gd name="connsiteX6" fmla="*/ 36438 w 1175693"/>
              <a:gd name="connsiteY6" fmla="*/ 599181 h 893528"/>
              <a:gd name="connsiteX7" fmla="*/ 2231 w 1175693"/>
              <a:gd name="connsiteY7" fmla="*/ 578151 h 893528"/>
              <a:gd name="connsiteX8" fmla="*/ 0 w 1175693"/>
              <a:gd name="connsiteY8" fmla="*/ 582015 h 893528"/>
              <a:gd name="connsiteX9" fmla="*/ 0 w 1175693"/>
              <a:gd name="connsiteY9" fmla="*/ 582015 h 893528"/>
              <a:gd name="connsiteX10" fmla="*/ 336027 w 1175693"/>
              <a:gd name="connsiteY10" fmla="*/ 0 h 89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75693" h="893528">
                <a:moveTo>
                  <a:pt x="336027" y="0"/>
                </a:moveTo>
                <a:lnTo>
                  <a:pt x="455958" y="75528"/>
                </a:lnTo>
                <a:cubicBezTo>
                  <a:pt x="634679" y="176507"/>
                  <a:pt x="832200" y="242743"/>
                  <a:pt x="1041197" y="266156"/>
                </a:cubicBezTo>
                <a:lnTo>
                  <a:pt x="1175693" y="273648"/>
                </a:lnTo>
                <a:lnTo>
                  <a:pt x="1175693" y="893528"/>
                </a:lnTo>
                <a:lnTo>
                  <a:pt x="1031557" y="888920"/>
                </a:lnTo>
                <a:cubicBezTo>
                  <a:pt x="672926" y="865917"/>
                  <a:pt x="335578" y="763628"/>
                  <a:pt x="36438" y="599181"/>
                </a:cubicBezTo>
                <a:lnTo>
                  <a:pt x="2231" y="578151"/>
                </a:lnTo>
                <a:lnTo>
                  <a:pt x="0" y="582015"/>
                </a:lnTo>
                <a:lnTo>
                  <a:pt x="0" y="582015"/>
                </a:lnTo>
                <a:lnTo>
                  <a:pt x="3360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C2E53A4-2121-4546-B63F-13972A4049A5}"/>
              </a:ext>
            </a:extLst>
          </p:cNvPr>
          <p:cNvSpPr/>
          <p:nvPr/>
        </p:nvSpPr>
        <p:spPr>
          <a:xfrm>
            <a:off x="6133070" y="4973421"/>
            <a:ext cx="1153254" cy="890271"/>
          </a:xfrm>
          <a:custGeom>
            <a:avLst/>
            <a:gdLst>
              <a:gd name="connsiteX0" fmla="*/ 830727 w 1153254"/>
              <a:gd name="connsiteY0" fmla="*/ 0 h 890271"/>
              <a:gd name="connsiteX1" fmla="*/ 1153254 w 1153254"/>
              <a:gd name="connsiteY1" fmla="*/ 558634 h 890271"/>
              <a:gd name="connsiteX2" fmla="*/ 1118650 w 1153254"/>
              <a:gd name="connsiteY2" fmla="*/ 579810 h 890271"/>
              <a:gd name="connsiteX3" fmla="*/ 96430 w 1153254"/>
              <a:gd name="connsiteY3" fmla="*/ 887092 h 890271"/>
              <a:gd name="connsiteX4" fmla="*/ 0 w 1153254"/>
              <a:gd name="connsiteY4" fmla="*/ 890271 h 890271"/>
              <a:gd name="connsiteX5" fmla="*/ 0 w 1153254"/>
              <a:gd name="connsiteY5" fmla="*/ 271360 h 890271"/>
              <a:gd name="connsiteX6" fmla="*/ 172022 w 1153254"/>
              <a:gd name="connsiteY6" fmla="*/ 259390 h 890271"/>
              <a:gd name="connsiteX7" fmla="*/ 751107 w 1153254"/>
              <a:gd name="connsiteY7" fmla="*/ 53357 h 890271"/>
              <a:gd name="connsiteX8" fmla="*/ 830727 w 1153254"/>
              <a:gd name="connsiteY8" fmla="*/ 0 h 89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254" h="890271">
                <a:moveTo>
                  <a:pt x="830727" y="0"/>
                </a:moveTo>
                <a:lnTo>
                  <a:pt x="1153254" y="558634"/>
                </a:lnTo>
                <a:lnTo>
                  <a:pt x="1118650" y="579810"/>
                </a:lnTo>
                <a:cubicBezTo>
                  <a:pt x="812999" y="753951"/>
                  <a:pt x="466071" y="862641"/>
                  <a:pt x="96430" y="887092"/>
                </a:cubicBezTo>
                <a:lnTo>
                  <a:pt x="0" y="890271"/>
                </a:lnTo>
                <a:lnTo>
                  <a:pt x="0" y="271360"/>
                </a:lnTo>
                <a:lnTo>
                  <a:pt x="172022" y="259390"/>
                </a:lnTo>
                <a:cubicBezTo>
                  <a:pt x="379456" y="230303"/>
                  <a:pt x="574926" y="158932"/>
                  <a:pt x="751107" y="53357"/>
                </a:cubicBezTo>
                <a:lnTo>
                  <a:pt x="8307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0D8DC839-1D22-4628-A6B8-2F8C78736BE8}"/>
              </a:ext>
            </a:extLst>
          </p:cNvPr>
          <p:cNvSpPr/>
          <p:nvPr/>
        </p:nvSpPr>
        <p:spPr>
          <a:xfrm>
            <a:off x="6133070" y="5532054"/>
            <a:ext cx="1324596" cy="649401"/>
          </a:xfrm>
          <a:custGeom>
            <a:avLst/>
            <a:gdLst>
              <a:gd name="connsiteX0" fmla="*/ 1153254 w 1324596"/>
              <a:gd name="connsiteY0" fmla="*/ 0 h 649401"/>
              <a:gd name="connsiteX1" fmla="*/ 1324596 w 1324596"/>
              <a:gd name="connsiteY1" fmla="*/ 296774 h 649401"/>
              <a:gd name="connsiteX2" fmla="*/ 1322373 w 1324596"/>
              <a:gd name="connsiteY2" fmla="*/ 298109 h 649401"/>
              <a:gd name="connsiteX3" fmla="*/ 146725 w 1324596"/>
              <a:gd name="connsiteY3" fmla="*/ 644657 h 649401"/>
              <a:gd name="connsiteX4" fmla="*/ 0 w 1324596"/>
              <a:gd name="connsiteY4" fmla="*/ 649401 h 649401"/>
              <a:gd name="connsiteX5" fmla="*/ 0 w 1324596"/>
              <a:gd name="connsiteY5" fmla="*/ 339476 h 649401"/>
              <a:gd name="connsiteX6" fmla="*/ 90771 w 1324596"/>
              <a:gd name="connsiteY6" fmla="*/ 336563 h 649401"/>
              <a:gd name="connsiteX7" fmla="*/ 1083718 w 1324596"/>
              <a:gd name="connsiteY7" fmla="*/ 46415 h 649401"/>
              <a:gd name="connsiteX8" fmla="*/ 1154748 w 1324596"/>
              <a:gd name="connsiteY8" fmla="*/ 2589 h 649401"/>
              <a:gd name="connsiteX9" fmla="*/ 1153254 w 1324596"/>
              <a:gd name="connsiteY9" fmla="*/ 1 h 649401"/>
              <a:gd name="connsiteX10" fmla="*/ 1153254 w 1324596"/>
              <a:gd name="connsiteY10" fmla="*/ 0 h 64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4596" h="649401">
                <a:moveTo>
                  <a:pt x="1153254" y="0"/>
                </a:moveTo>
                <a:lnTo>
                  <a:pt x="1324596" y="296774"/>
                </a:lnTo>
                <a:lnTo>
                  <a:pt x="1322373" y="298109"/>
                </a:lnTo>
                <a:cubicBezTo>
                  <a:pt x="970846" y="494503"/>
                  <a:pt x="571847" y="617081"/>
                  <a:pt x="146725" y="644657"/>
                </a:cubicBezTo>
                <a:lnTo>
                  <a:pt x="0" y="649401"/>
                </a:lnTo>
                <a:lnTo>
                  <a:pt x="0" y="339476"/>
                </a:lnTo>
                <a:lnTo>
                  <a:pt x="90771" y="336563"/>
                </a:lnTo>
                <a:cubicBezTo>
                  <a:pt x="448619" y="313528"/>
                  <a:pt x="785231" y="211094"/>
                  <a:pt x="1083718" y="46415"/>
                </a:cubicBezTo>
                <a:lnTo>
                  <a:pt x="1154748" y="2589"/>
                </a:lnTo>
                <a:lnTo>
                  <a:pt x="1153254" y="1"/>
                </a:lnTo>
                <a:lnTo>
                  <a:pt x="1153254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2921A5A-60A3-470C-B54B-AE77583A6330}"/>
              </a:ext>
            </a:extLst>
          </p:cNvPr>
          <p:cNvSpPr/>
          <p:nvPr/>
        </p:nvSpPr>
        <p:spPr>
          <a:xfrm>
            <a:off x="4727937" y="5553921"/>
            <a:ext cx="1330992" cy="627566"/>
          </a:xfrm>
          <a:custGeom>
            <a:avLst/>
            <a:gdLst>
              <a:gd name="connsiteX0" fmla="*/ 155299 w 1330992"/>
              <a:gd name="connsiteY0" fmla="*/ 0 h 627566"/>
              <a:gd name="connsiteX1" fmla="*/ 245268 w 1330992"/>
              <a:gd name="connsiteY1" fmla="*/ 52165 h 627566"/>
              <a:gd name="connsiteX2" fmla="*/ 1095136 w 1330992"/>
              <a:gd name="connsiteY2" fmla="*/ 307034 h 627566"/>
              <a:gd name="connsiteX3" fmla="*/ 1330992 w 1330992"/>
              <a:gd name="connsiteY3" fmla="*/ 319129 h 627566"/>
              <a:gd name="connsiteX4" fmla="*/ 1330992 w 1330992"/>
              <a:gd name="connsiteY4" fmla="*/ 627566 h 627566"/>
              <a:gd name="connsiteX5" fmla="*/ 1189917 w 1330992"/>
              <a:gd name="connsiteY5" fmla="*/ 623143 h 627566"/>
              <a:gd name="connsiteX6" fmla="*/ 45439 w 1330992"/>
              <a:gd name="connsiteY6" fmla="*/ 296380 h 627566"/>
              <a:gd name="connsiteX7" fmla="*/ 0 w 1330992"/>
              <a:gd name="connsiteY7" fmla="*/ 268986 h 627566"/>
              <a:gd name="connsiteX8" fmla="*/ 155299 w 1330992"/>
              <a:gd name="connsiteY8" fmla="*/ 0 h 62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0992" h="627566">
                <a:moveTo>
                  <a:pt x="155299" y="0"/>
                </a:moveTo>
                <a:lnTo>
                  <a:pt x="245268" y="52165"/>
                </a:lnTo>
                <a:cubicBezTo>
                  <a:pt x="504801" y="187174"/>
                  <a:pt x="791636" y="275730"/>
                  <a:pt x="1095136" y="307034"/>
                </a:cubicBezTo>
                <a:lnTo>
                  <a:pt x="1330992" y="319129"/>
                </a:lnTo>
                <a:lnTo>
                  <a:pt x="1330992" y="627566"/>
                </a:lnTo>
                <a:lnTo>
                  <a:pt x="1189917" y="623143"/>
                </a:lnTo>
                <a:cubicBezTo>
                  <a:pt x="777459" y="597201"/>
                  <a:pt x="389477" y="481840"/>
                  <a:pt x="45439" y="296380"/>
                </a:cubicBezTo>
                <a:lnTo>
                  <a:pt x="0" y="268986"/>
                </a:lnTo>
                <a:lnTo>
                  <a:pt x="15529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D2F4E02-9D29-48D7-B99D-2CD753B2EA48}"/>
              </a:ext>
            </a:extLst>
          </p:cNvPr>
          <p:cNvSpPr txBox="1"/>
          <p:nvPr/>
        </p:nvSpPr>
        <p:spPr>
          <a:xfrm rot="915404">
            <a:off x="6386584" y="788959"/>
            <a:ext cx="7223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AUGUST</a:t>
            </a:r>
            <a:endParaRPr lang="en-US" sz="1200" b="1" dirty="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241D3BD-0161-45C7-A4F8-B63862F306D1}"/>
              </a:ext>
            </a:extLst>
          </p:cNvPr>
          <p:cNvSpPr txBox="1"/>
          <p:nvPr/>
        </p:nvSpPr>
        <p:spPr>
          <a:xfrm rot="2876607">
            <a:off x="7453387" y="1493162"/>
            <a:ext cx="948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SEPTEMBER</a:t>
            </a:r>
            <a:endParaRPr lang="en-US" sz="1200" b="1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0E6E09DC-9B05-4CBC-9C51-77B37A0EEB45}"/>
              </a:ext>
            </a:extLst>
          </p:cNvPr>
          <p:cNvSpPr txBox="1"/>
          <p:nvPr/>
        </p:nvSpPr>
        <p:spPr>
          <a:xfrm rot="4731043">
            <a:off x="8206554" y="2651584"/>
            <a:ext cx="7993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OKTOBER</a:t>
            </a:r>
            <a:endParaRPr lang="en-US" sz="1200" b="1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27CE71C8-2331-4392-9B33-EAA7A3F07052}"/>
              </a:ext>
            </a:extLst>
          </p:cNvPr>
          <p:cNvSpPr txBox="1"/>
          <p:nvPr/>
        </p:nvSpPr>
        <p:spPr>
          <a:xfrm rot="6265469">
            <a:off x="8121183" y="3953866"/>
            <a:ext cx="937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NOVEMBER</a:t>
            </a:r>
            <a:endParaRPr lang="en-US" sz="1200" b="1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0E7ECE4-D770-4BAB-89F8-84F772A6473A}"/>
              </a:ext>
            </a:extLst>
          </p:cNvPr>
          <p:cNvSpPr txBox="1"/>
          <p:nvPr/>
        </p:nvSpPr>
        <p:spPr>
          <a:xfrm rot="18831034">
            <a:off x="7476243" y="5141602"/>
            <a:ext cx="895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DECEMBER</a:t>
            </a:r>
            <a:endParaRPr lang="en-US" sz="1200" b="1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9B045E7D-DE73-4216-8CEF-0AF34841C834}"/>
              </a:ext>
            </a:extLst>
          </p:cNvPr>
          <p:cNvSpPr txBox="1"/>
          <p:nvPr/>
        </p:nvSpPr>
        <p:spPr>
          <a:xfrm rot="18654884">
            <a:off x="3984273" y="1493161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JUNI</a:t>
            </a:r>
            <a:endParaRPr lang="en-US" sz="1200" b="1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035FD28-A339-4D80-A2F2-590284CAA8EE}"/>
              </a:ext>
            </a:extLst>
          </p:cNvPr>
          <p:cNvSpPr txBox="1"/>
          <p:nvPr/>
        </p:nvSpPr>
        <p:spPr>
          <a:xfrm rot="17073853">
            <a:off x="3336758" y="2700223"/>
            <a:ext cx="4657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MAJ</a:t>
            </a:r>
            <a:endParaRPr lang="en-US" sz="1200" b="1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C6934F2-7E8F-4C40-9DE7-2CEE60D6B150}"/>
              </a:ext>
            </a:extLst>
          </p:cNvPr>
          <p:cNvSpPr txBox="1"/>
          <p:nvPr/>
        </p:nvSpPr>
        <p:spPr>
          <a:xfrm rot="4323330">
            <a:off x="3326622" y="3964914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APRIL</a:t>
            </a:r>
            <a:endParaRPr lang="en-US" sz="1200" b="1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7EBA2E46-7341-421A-8650-93D15CC27226}"/>
              </a:ext>
            </a:extLst>
          </p:cNvPr>
          <p:cNvSpPr txBox="1"/>
          <p:nvPr/>
        </p:nvSpPr>
        <p:spPr>
          <a:xfrm rot="2938018">
            <a:off x="3925375" y="5098557"/>
            <a:ext cx="645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MARTS</a:t>
            </a:r>
            <a:endParaRPr lang="en-US" sz="1200" b="1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5B8D0C3F-055D-40B6-8E99-1354867EBCD5}"/>
              </a:ext>
            </a:extLst>
          </p:cNvPr>
          <p:cNvSpPr txBox="1"/>
          <p:nvPr/>
        </p:nvSpPr>
        <p:spPr>
          <a:xfrm rot="906423">
            <a:off x="5018113" y="5808783"/>
            <a:ext cx="7800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FEBRUAR</a:t>
            </a:r>
            <a:endParaRPr lang="en-US" sz="1200" b="1" dirty="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67EF8E1B-7DD9-47EE-B09F-20455A3FA194}"/>
              </a:ext>
            </a:extLst>
          </p:cNvPr>
          <p:cNvSpPr txBox="1"/>
          <p:nvPr/>
        </p:nvSpPr>
        <p:spPr>
          <a:xfrm rot="20697523">
            <a:off x="6383537" y="5840277"/>
            <a:ext cx="702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JANUAR</a:t>
            </a:r>
            <a:endParaRPr lang="en-US" sz="1200" b="1" dirty="0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73B3F172-6E7E-45F6-BE34-CC27FFD40C14}"/>
              </a:ext>
            </a:extLst>
          </p:cNvPr>
          <p:cNvSpPr/>
          <p:nvPr/>
        </p:nvSpPr>
        <p:spPr>
          <a:xfrm>
            <a:off x="4764721" y="677208"/>
            <a:ext cx="1294209" cy="2580653"/>
          </a:xfrm>
          <a:custGeom>
            <a:avLst/>
            <a:gdLst>
              <a:gd name="connsiteX0" fmla="*/ 1294209 w 1294209"/>
              <a:gd name="connsiteY0" fmla="*/ 0 h 2580653"/>
              <a:gd name="connsiteX1" fmla="*/ 1294209 w 1294209"/>
              <a:gd name="connsiteY1" fmla="*/ 2580653 h 2580653"/>
              <a:gd name="connsiteX2" fmla="*/ 0 w 1294209"/>
              <a:gd name="connsiteY2" fmla="*/ 339016 h 2580653"/>
              <a:gd name="connsiteX3" fmla="*/ 178032 w 1294209"/>
              <a:gd name="connsiteY3" fmla="*/ 246478 h 2580653"/>
              <a:gd name="connsiteX4" fmla="*/ 1047562 w 1294209"/>
              <a:gd name="connsiteY4" fmla="*/ 12359 h 2580653"/>
              <a:gd name="connsiteX5" fmla="*/ 1294209 w 1294209"/>
              <a:gd name="connsiteY5" fmla="*/ 0 h 258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4209" h="2580653">
                <a:moveTo>
                  <a:pt x="1294209" y="0"/>
                </a:moveTo>
                <a:lnTo>
                  <a:pt x="1294209" y="2580653"/>
                </a:lnTo>
                <a:lnTo>
                  <a:pt x="0" y="339016"/>
                </a:lnTo>
                <a:lnTo>
                  <a:pt x="178032" y="246478"/>
                </a:lnTo>
                <a:cubicBezTo>
                  <a:pt x="447489" y="124137"/>
                  <a:pt x="740106" y="43344"/>
                  <a:pt x="1047562" y="12359"/>
                </a:cubicBezTo>
                <a:lnTo>
                  <a:pt x="129420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C9873231-433E-413E-9034-9163D5BEDA0D}"/>
              </a:ext>
            </a:extLst>
          </p:cNvPr>
          <p:cNvSpPr txBox="1"/>
          <p:nvPr/>
        </p:nvSpPr>
        <p:spPr>
          <a:xfrm rot="4155297">
            <a:off x="5069603" y="1544032"/>
            <a:ext cx="1141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SOMMERFERIE</a:t>
            </a:r>
            <a:endParaRPr lang="en-US" sz="1200" b="1" dirty="0"/>
          </a:p>
        </p:txBody>
      </p:sp>
      <p:sp>
        <p:nvSpPr>
          <p:cNvPr id="87" name="Tekstfelt 86">
            <a:extLst>
              <a:ext uri="{FF2B5EF4-FFF2-40B4-BE49-F238E27FC236}">
                <a16:creationId xmlns:a16="http://schemas.microsoft.com/office/drawing/2014/main" id="{EF6204E2-90EF-4B9C-AC30-67D9CFBDC0DA}"/>
              </a:ext>
            </a:extLst>
          </p:cNvPr>
          <p:cNvSpPr txBox="1"/>
          <p:nvPr/>
        </p:nvSpPr>
        <p:spPr>
          <a:xfrm>
            <a:off x="611411" y="8792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94" name="Tekstfelt 93">
            <a:extLst>
              <a:ext uri="{FF2B5EF4-FFF2-40B4-BE49-F238E27FC236}">
                <a16:creationId xmlns:a16="http://schemas.microsoft.com/office/drawing/2014/main" id="{CD378C1C-075E-4521-8743-7CBCF9729CE9}"/>
              </a:ext>
            </a:extLst>
          </p:cNvPr>
          <p:cNvSpPr txBox="1"/>
          <p:nvPr/>
        </p:nvSpPr>
        <p:spPr>
          <a:xfrm>
            <a:off x="763811" y="10316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96" name="Tekstfelt 95">
            <a:extLst>
              <a:ext uri="{FF2B5EF4-FFF2-40B4-BE49-F238E27FC236}">
                <a16:creationId xmlns:a16="http://schemas.microsoft.com/office/drawing/2014/main" id="{B264E9EE-AF35-436A-B650-BD67E774B5F9}"/>
              </a:ext>
            </a:extLst>
          </p:cNvPr>
          <p:cNvSpPr txBox="1"/>
          <p:nvPr/>
        </p:nvSpPr>
        <p:spPr>
          <a:xfrm>
            <a:off x="916211" y="11840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19" name="Tekstfelt 118">
            <a:extLst>
              <a:ext uri="{FF2B5EF4-FFF2-40B4-BE49-F238E27FC236}">
                <a16:creationId xmlns:a16="http://schemas.microsoft.com/office/drawing/2014/main" id="{B4CADDD4-A0CA-4F1E-9727-B6C58E892579}"/>
              </a:ext>
            </a:extLst>
          </p:cNvPr>
          <p:cNvSpPr txBox="1"/>
          <p:nvPr/>
        </p:nvSpPr>
        <p:spPr>
          <a:xfrm>
            <a:off x="1068611" y="13364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20" name="Tekstfelt 119">
            <a:extLst>
              <a:ext uri="{FF2B5EF4-FFF2-40B4-BE49-F238E27FC236}">
                <a16:creationId xmlns:a16="http://schemas.microsoft.com/office/drawing/2014/main" id="{3EE91B09-7E73-48FD-84E6-BCDB663C655F}"/>
              </a:ext>
            </a:extLst>
          </p:cNvPr>
          <p:cNvSpPr txBox="1"/>
          <p:nvPr/>
        </p:nvSpPr>
        <p:spPr>
          <a:xfrm>
            <a:off x="1221011" y="14888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24" name="Tekstfelt 123">
            <a:extLst>
              <a:ext uri="{FF2B5EF4-FFF2-40B4-BE49-F238E27FC236}">
                <a16:creationId xmlns:a16="http://schemas.microsoft.com/office/drawing/2014/main" id="{2950ED7A-22E5-47AD-B5B1-E568646FEB62}"/>
              </a:ext>
            </a:extLst>
          </p:cNvPr>
          <p:cNvSpPr txBox="1"/>
          <p:nvPr/>
        </p:nvSpPr>
        <p:spPr>
          <a:xfrm>
            <a:off x="1373411" y="16412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25" name="Tekstfelt 124">
            <a:extLst>
              <a:ext uri="{FF2B5EF4-FFF2-40B4-BE49-F238E27FC236}">
                <a16:creationId xmlns:a16="http://schemas.microsoft.com/office/drawing/2014/main" id="{15634A65-5694-4802-9DE5-268CB8CA2800}"/>
              </a:ext>
            </a:extLst>
          </p:cNvPr>
          <p:cNvSpPr txBox="1"/>
          <p:nvPr/>
        </p:nvSpPr>
        <p:spPr>
          <a:xfrm>
            <a:off x="1525811" y="17936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21" name="Tekstfelt 120">
            <a:extLst>
              <a:ext uri="{FF2B5EF4-FFF2-40B4-BE49-F238E27FC236}">
                <a16:creationId xmlns:a16="http://schemas.microsoft.com/office/drawing/2014/main" id="{7909C464-FD3F-483A-9D9F-B01632F8AD96}"/>
              </a:ext>
            </a:extLst>
          </p:cNvPr>
          <p:cNvSpPr txBox="1"/>
          <p:nvPr/>
        </p:nvSpPr>
        <p:spPr>
          <a:xfrm>
            <a:off x="8495470" y="5214814"/>
            <a:ext cx="355951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600" dirty="0">
                <a:highlight>
                  <a:srgbClr val="A8D8A9"/>
                </a:highlight>
              </a:rPr>
              <a:t>Grønne felter = for alle</a:t>
            </a:r>
          </a:p>
          <a:p>
            <a:r>
              <a:rPr lang="da-DK" sz="1600" dirty="0">
                <a:highlight>
                  <a:srgbClr val="FFBC01"/>
                </a:highlight>
              </a:rPr>
              <a:t>Gule felter = indsats for grupper i klassen</a:t>
            </a:r>
          </a:p>
          <a:p>
            <a:r>
              <a:rPr lang="da-DK" sz="1600" dirty="0">
                <a:highlight>
                  <a:srgbClr val="FF7979"/>
                </a:highlight>
              </a:rPr>
              <a:t>Røde felter = særlig indsats for få elever </a:t>
            </a:r>
          </a:p>
        </p:txBody>
      </p:sp>
      <p:sp>
        <p:nvSpPr>
          <p:cNvPr id="128" name="Tekstfelt 127">
            <a:extLst>
              <a:ext uri="{FF2B5EF4-FFF2-40B4-BE49-F238E27FC236}">
                <a16:creationId xmlns:a16="http://schemas.microsoft.com/office/drawing/2014/main" id="{63E023A5-E8C4-47D6-91B8-E15D63803206}"/>
              </a:ext>
            </a:extLst>
          </p:cNvPr>
          <p:cNvSpPr txBox="1"/>
          <p:nvPr/>
        </p:nvSpPr>
        <p:spPr>
          <a:xfrm>
            <a:off x="142613" y="6459523"/>
            <a:ext cx="7175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/>
              <a:t>© Skive Kommunes matematik- og læsekonsulenter</a:t>
            </a:r>
          </a:p>
        </p:txBody>
      </p:sp>
      <p:sp>
        <p:nvSpPr>
          <p:cNvPr id="141" name="Tekstfelt 140">
            <a:extLst>
              <a:ext uri="{FF2B5EF4-FFF2-40B4-BE49-F238E27FC236}">
                <a16:creationId xmlns:a16="http://schemas.microsoft.com/office/drawing/2014/main" id="{809A0B70-969B-4E7F-B682-512409CAEB30}"/>
              </a:ext>
            </a:extLst>
          </p:cNvPr>
          <p:cNvSpPr txBox="1"/>
          <p:nvPr/>
        </p:nvSpPr>
        <p:spPr>
          <a:xfrm>
            <a:off x="6960181" y="1863670"/>
            <a:ext cx="1167122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Staveevaluering</a:t>
            </a:r>
          </a:p>
        </p:txBody>
      </p:sp>
      <p:sp>
        <p:nvSpPr>
          <p:cNvPr id="129" name="Tekstfelt 128">
            <a:extLst>
              <a:ext uri="{FF2B5EF4-FFF2-40B4-BE49-F238E27FC236}">
                <a16:creationId xmlns:a16="http://schemas.microsoft.com/office/drawing/2014/main" id="{52B5CDA0-DB90-4E72-8EDE-C5FF8F257E98}"/>
              </a:ext>
            </a:extLst>
          </p:cNvPr>
          <p:cNvSpPr txBox="1"/>
          <p:nvPr/>
        </p:nvSpPr>
        <p:spPr>
          <a:xfrm>
            <a:off x="962640" y="117746"/>
            <a:ext cx="10553086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Skabelon til årshjul 8. kl. (Kommunale/ nationale test og prøver er skrevet på)</a:t>
            </a:r>
          </a:p>
        </p:txBody>
      </p:sp>
      <p:sp>
        <p:nvSpPr>
          <p:cNvPr id="144" name="Tekstfelt 143">
            <a:extLst>
              <a:ext uri="{FF2B5EF4-FFF2-40B4-BE49-F238E27FC236}">
                <a16:creationId xmlns:a16="http://schemas.microsoft.com/office/drawing/2014/main" id="{654E40E9-BCD8-478C-8128-37B1957BD6CA}"/>
              </a:ext>
            </a:extLst>
          </p:cNvPr>
          <p:cNvSpPr txBox="1"/>
          <p:nvPr/>
        </p:nvSpPr>
        <p:spPr>
          <a:xfrm>
            <a:off x="6440803" y="1334714"/>
            <a:ext cx="1118431" cy="41549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050" dirty="0"/>
              <a:t>Nationale test læsning og mat.</a:t>
            </a:r>
          </a:p>
        </p:txBody>
      </p:sp>
    </p:spTree>
    <p:extLst>
      <p:ext uri="{BB962C8B-B14F-4D97-AF65-F5344CB8AC3E}">
        <p14:creationId xmlns:p14="http://schemas.microsoft.com/office/powerpoint/2010/main" val="3735226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22F1E81F-9318-4A4B-82F6-AEDCD0070DE0}"/>
              </a:ext>
            </a:extLst>
          </p:cNvPr>
          <p:cNvSpPr/>
          <p:nvPr/>
        </p:nvSpPr>
        <p:spPr>
          <a:xfrm>
            <a:off x="6281401" y="994271"/>
            <a:ext cx="108605" cy="13068"/>
          </a:xfrm>
          <a:custGeom>
            <a:avLst/>
            <a:gdLst>
              <a:gd name="connsiteX0" fmla="*/ 0 w 108605"/>
              <a:gd name="connsiteY0" fmla="*/ 0 h 13068"/>
              <a:gd name="connsiteX1" fmla="*/ 33979 w 108605"/>
              <a:gd name="connsiteY1" fmla="*/ 1743 h 13068"/>
              <a:gd name="connsiteX2" fmla="*/ 108605 w 108605"/>
              <a:gd name="connsiteY2" fmla="*/ 13068 h 13068"/>
              <a:gd name="connsiteX3" fmla="*/ 0 w 108605"/>
              <a:gd name="connsiteY3" fmla="*/ 0 h 1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605" h="13068">
                <a:moveTo>
                  <a:pt x="0" y="0"/>
                </a:moveTo>
                <a:lnTo>
                  <a:pt x="33979" y="1743"/>
                </a:lnTo>
                <a:lnTo>
                  <a:pt x="108605" y="1306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67FA9C65-152F-4B31-9BF0-796F663581B1}"/>
              </a:ext>
            </a:extLst>
          </p:cNvPr>
          <p:cNvSpPr/>
          <p:nvPr/>
        </p:nvSpPr>
        <p:spPr>
          <a:xfrm>
            <a:off x="6390006" y="1007339"/>
            <a:ext cx="136921" cy="20778"/>
          </a:xfrm>
          <a:custGeom>
            <a:avLst/>
            <a:gdLst>
              <a:gd name="connsiteX0" fmla="*/ 0 w 136921"/>
              <a:gd name="connsiteY0" fmla="*/ 0 h 20778"/>
              <a:gd name="connsiteX1" fmla="*/ 99410 w 136921"/>
              <a:gd name="connsiteY1" fmla="*/ 11961 h 20778"/>
              <a:gd name="connsiteX2" fmla="*/ 136921 w 136921"/>
              <a:gd name="connsiteY2" fmla="*/ 20778 h 20778"/>
              <a:gd name="connsiteX3" fmla="*/ 0 w 136921"/>
              <a:gd name="connsiteY3" fmla="*/ 0 h 2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921" h="20778">
                <a:moveTo>
                  <a:pt x="0" y="0"/>
                </a:moveTo>
                <a:lnTo>
                  <a:pt x="99410" y="11961"/>
                </a:lnTo>
                <a:lnTo>
                  <a:pt x="136921" y="2077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98004BCC-726B-4F41-A109-547B75787776}"/>
              </a:ext>
            </a:extLst>
          </p:cNvPr>
          <p:cNvSpPr/>
          <p:nvPr/>
        </p:nvSpPr>
        <p:spPr>
          <a:xfrm>
            <a:off x="6526927" y="1028117"/>
            <a:ext cx="79415" cy="18668"/>
          </a:xfrm>
          <a:custGeom>
            <a:avLst/>
            <a:gdLst>
              <a:gd name="connsiteX0" fmla="*/ 0 w 79415"/>
              <a:gd name="connsiteY0" fmla="*/ 0 h 18668"/>
              <a:gd name="connsiteX1" fmla="*/ 12787 w 79415"/>
              <a:gd name="connsiteY1" fmla="*/ 1941 h 18668"/>
              <a:gd name="connsiteX2" fmla="*/ 79415 w 79415"/>
              <a:gd name="connsiteY2" fmla="*/ 18668 h 18668"/>
              <a:gd name="connsiteX3" fmla="*/ 0 w 79415"/>
              <a:gd name="connsiteY3" fmla="*/ 0 h 1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15" h="18668">
                <a:moveTo>
                  <a:pt x="0" y="0"/>
                </a:moveTo>
                <a:lnTo>
                  <a:pt x="12787" y="1941"/>
                </a:lnTo>
                <a:lnTo>
                  <a:pt x="79415" y="1866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58D0B517-13F0-4DAF-AB7E-A51DE8ADE22D}"/>
              </a:ext>
            </a:extLst>
          </p:cNvPr>
          <p:cNvSpPr/>
          <p:nvPr/>
        </p:nvSpPr>
        <p:spPr>
          <a:xfrm>
            <a:off x="6606342" y="1046785"/>
            <a:ext cx="558063" cy="203707"/>
          </a:xfrm>
          <a:custGeom>
            <a:avLst/>
            <a:gdLst>
              <a:gd name="connsiteX0" fmla="*/ 0 w 558063"/>
              <a:gd name="connsiteY0" fmla="*/ 0 h 203707"/>
              <a:gd name="connsiteX1" fmla="*/ 138224 w 558063"/>
              <a:gd name="connsiteY1" fmla="*/ 32492 h 203707"/>
              <a:gd name="connsiteX2" fmla="*/ 382220 w 558063"/>
              <a:gd name="connsiteY2" fmla="*/ 118990 h 203707"/>
              <a:gd name="connsiteX3" fmla="*/ 558063 w 558063"/>
              <a:gd name="connsiteY3" fmla="*/ 203707 h 203707"/>
              <a:gd name="connsiteX4" fmla="*/ 359303 w 558063"/>
              <a:gd name="connsiteY4" fmla="*/ 111719 h 203707"/>
              <a:gd name="connsiteX5" fmla="*/ 150460 w 558063"/>
              <a:gd name="connsiteY5" fmla="*/ 37774 h 203707"/>
              <a:gd name="connsiteX6" fmla="*/ 0 w 558063"/>
              <a:gd name="connsiteY6" fmla="*/ 0 h 20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063" h="203707">
                <a:moveTo>
                  <a:pt x="0" y="0"/>
                </a:moveTo>
                <a:lnTo>
                  <a:pt x="138224" y="32492"/>
                </a:lnTo>
                <a:cubicBezTo>
                  <a:pt x="221504" y="56994"/>
                  <a:pt x="302924" y="85916"/>
                  <a:pt x="382220" y="118990"/>
                </a:cubicBezTo>
                <a:lnTo>
                  <a:pt x="558063" y="203707"/>
                </a:lnTo>
                <a:lnTo>
                  <a:pt x="359303" y="111719"/>
                </a:lnTo>
                <a:cubicBezTo>
                  <a:pt x="291174" y="83943"/>
                  <a:pt x="221504" y="59238"/>
                  <a:pt x="150460" y="3777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79CEF74B-79D9-46A4-B9E1-5B3670FF5945}"/>
              </a:ext>
            </a:extLst>
          </p:cNvPr>
          <p:cNvSpPr/>
          <p:nvPr/>
        </p:nvSpPr>
        <p:spPr>
          <a:xfrm>
            <a:off x="7164405" y="1250492"/>
            <a:ext cx="1006" cy="485"/>
          </a:xfrm>
          <a:custGeom>
            <a:avLst/>
            <a:gdLst>
              <a:gd name="connsiteX0" fmla="*/ 0 w 1006"/>
              <a:gd name="connsiteY0" fmla="*/ 0 h 485"/>
              <a:gd name="connsiteX1" fmla="*/ 843 w 1006"/>
              <a:gd name="connsiteY1" fmla="*/ 390 h 485"/>
              <a:gd name="connsiteX2" fmla="*/ 1006 w 1006"/>
              <a:gd name="connsiteY2" fmla="*/ 485 h 485"/>
              <a:gd name="connsiteX3" fmla="*/ 0 w 1006"/>
              <a:gd name="connsiteY3" fmla="*/ 0 h 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6" h="485">
                <a:moveTo>
                  <a:pt x="0" y="0"/>
                </a:moveTo>
                <a:lnTo>
                  <a:pt x="843" y="390"/>
                </a:lnTo>
                <a:lnTo>
                  <a:pt x="1006" y="485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4B0AFD47-B759-481B-B847-38871AB72EDF}"/>
              </a:ext>
            </a:extLst>
          </p:cNvPr>
          <p:cNvSpPr/>
          <p:nvPr/>
        </p:nvSpPr>
        <p:spPr>
          <a:xfrm>
            <a:off x="6996126" y="1888000"/>
            <a:ext cx="390740" cy="387111"/>
          </a:xfrm>
          <a:custGeom>
            <a:avLst/>
            <a:gdLst>
              <a:gd name="connsiteX0" fmla="*/ 3631 w 390740"/>
              <a:gd name="connsiteY0" fmla="*/ 0 h 387111"/>
              <a:gd name="connsiteX1" fmla="*/ 105625 w 390740"/>
              <a:gd name="connsiteY1" fmla="*/ 78488 h 387111"/>
              <a:gd name="connsiteX2" fmla="*/ 312377 w 390740"/>
              <a:gd name="connsiteY2" fmla="*/ 285914 h 387111"/>
              <a:gd name="connsiteX3" fmla="*/ 390740 w 390740"/>
              <a:gd name="connsiteY3" fmla="*/ 387111 h 387111"/>
              <a:gd name="connsiteX4" fmla="*/ 321225 w 390740"/>
              <a:gd name="connsiteY4" fmla="*/ 298442 h 387111"/>
              <a:gd name="connsiteX5" fmla="*/ 113318 w 390740"/>
              <a:gd name="connsiteY5" fmla="*/ 92419 h 387111"/>
              <a:gd name="connsiteX6" fmla="*/ 0 w 390740"/>
              <a:gd name="connsiteY6" fmla="*/ 6288 h 387111"/>
              <a:gd name="connsiteX7" fmla="*/ 3631 w 390740"/>
              <a:gd name="connsiteY7" fmla="*/ 0 h 387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740" h="387111">
                <a:moveTo>
                  <a:pt x="3631" y="0"/>
                </a:moveTo>
                <a:lnTo>
                  <a:pt x="105625" y="78488"/>
                </a:lnTo>
                <a:cubicBezTo>
                  <a:pt x="179730" y="141161"/>
                  <a:pt x="248898" y="210580"/>
                  <a:pt x="312377" y="285914"/>
                </a:cubicBezTo>
                <a:lnTo>
                  <a:pt x="390740" y="387111"/>
                </a:lnTo>
                <a:lnTo>
                  <a:pt x="321225" y="298442"/>
                </a:lnTo>
                <a:cubicBezTo>
                  <a:pt x="257392" y="223618"/>
                  <a:pt x="187837" y="154668"/>
                  <a:pt x="113318" y="92419"/>
                </a:cubicBezTo>
                <a:lnTo>
                  <a:pt x="0" y="6288"/>
                </a:lnTo>
                <a:lnTo>
                  <a:pt x="363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39048940-BF1F-4953-BF0F-14FA7969A02F}"/>
              </a:ext>
            </a:extLst>
          </p:cNvPr>
          <p:cNvSpPr/>
          <p:nvPr/>
        </p:nvSpPr>
        <p:spPr>
          <a:xfrm>
            <a:off x="4682902" y="1890813"/>
            <a:ext cx="506346" cy="568140"/>
          </a:xfrm>
          <a:custGeom>
            <a:avLst/>
            <a:gdLst>
              <a:gd name="connsiteX0" fmla="*/ 501150 w 506346"/>
              <a:gd name="connsiteY0" fmla="*/ 0 h 568140"/>
              <a:gd name="connsiteX1" fmla="*/ 506346 w 506346"/>
              <a:gd name="connsiteY1" fmla="*/ 9000 h 568140"/>
              <a:gd name="connsiteX2" fmla="*/ 480987 w 506346"/>
              <a:gd name="connsiteY2" fmla="*/ 25785 h 568140"/>
              <a:gd name="connsiteX3" fmla="*/ 98453 w 506346"/>
              <a:gd name="connsiteY3" fmla="*/ 414854 h 568140"/>
              <a:gd name="connsiteX4" fmla="*/ 0 w 506346"/>
              <a:gd name="connsiteY4" fmla="*/ 568140 h 568140"/>
              <a:gd name="connsiteX5" fmla="*/ 3673 w 506346"/>
              <a:gd name="connsiteY5" fmla="*/ 560812 h 568140"/>
              <a:gd name="connsiteX6" fmla="*/ 484110 w 506346"/>
              <a:gd name="connsiteY6" fmla="*/ 11420 h 568140"/>
              <a:gd name="connsiteX7" fmla="*/ 501150 w 506346"/>
              <a:gd name="connsiteY7" fmla="*/ 0 h 56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346" h="568140">
                <a:moveTo>
                  <a:pt x="501150" y="0"/>
                </a:moveTo>
                <a:lnTo>
                  <a:pt x="506346" y="9000"/>
                </a:lnTo>
                <a:lnTo>
                  <a:pt x="480987" y="25785"/>
                </a:lnTo>
                <a:cubicBezTo>
                  <a:pt x="335477" y="132894"/>
                  <a:pt x="206321" y="264375"/>
                  <a:pt x="98453" y="414854"/>
                </a:cubicBezTo>
                <a:lnTo>
                  <a:pt x="0" y="568140"/>
                </a:lnTo>
                <a:lnTo>
                  <a:pt x="3673" y="560812"/>
                </a:lnTo>
                <a:cubicBezTo>
                  <a:pt x="127152" y="342611"/>
                  <a:pt x="291175" y="155204"/>
                  <a:pt x="484110" y="11420"/>
                </a:cubicBezTo>
                <a:lnTo>
                  <a:pt x="50115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58B824F7-5F4A-4E62-9C69-95F3C7B52AB8}"/>
              </a:ext>
            </a:extLst>
          </p:cNvPr>
          <p:cNvSpPr/>
          <p:nvPr/>
        </p:nvSpPr>
        <p:spPr>
          <a:xfrm>
            <a:off x="4969554" y="3152476"/>
            <a:ext cx="11390" cy="56396"/>
          </a:xfrm>
          <a:custGeom>
            <a:avLst/>
            <a:gdLst>
              <a:gd name="connsiteX0" fmla="*/ 11390 w 11390"/>
              <a:gd name="connsiteY0" fmla="*/ 0 h 56396"/>
              <a:gd name="connsiteX1" fmla="*/ 0 w 11390"/>
              <a:gd name="connsiteY1" fmla="*/ 56396 h 56396"/>
              <a:gd name="connsiteX2" fmla="*/ 1583 w 11390"/>
              <a:gd name="connsiteY2" fmla="*/ 39944 h 56396"/>
              <a:gd name="connsiteX3" fmla="*/ 11390 w 11390"/>
              <a:gd name="connsiteY3" fmla="*/ 0 h 56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90" h="56396">
                <a:moveTo>
                  <a:pt x="11390" y="0"/>
                </a:moveTo>
                <a:lnTo>
                  <a:pt x="0" y="56396"/>
                </a:lnTo>
                <a:lnTo>
                  <a:pt x="1583" y="39944"/>
                </a:lnTo>
                <a:lnTo>
                  <a:pt x="1139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AEF60319-6517-47AD-990A-6D721D43196F}"/>
              </a:ext>
            </a:extLst>
          </p:cNvPr>
          <p:cNvSpPr/>
          <p:nvPr/>
        </p:nvSpPr>
        <p:spPr>
          <a:xfrm>
            <a:off x="7158103" y="3153081"/>
            <a:ext cx="6757" cy="36250"/>
          </a:xfrm>
          <a:custGeom>
            <a:avLst/>
            <a:gdLst>
              <a:gd name="connsiteX0" fmla="*/ 0 w 6757"/>
              <a:gd name="connsiteY0" fmla="*/ 0 h 36250"/>
              <a:gd name="connsiteX1" fmla="*/ 4827 w 6757"/>
              <a:gd name="connsiteY1" fmla="*/ 17918 h 36250"/>
              <a:gd name="connsiteX2" fmla="*/ 6757 w 6757"/>
              <a:gd name="connsiteY2" fmla="*/ 36250 h 36250"/>
              <a:gd name="connsiteX3" fmla="*/ 0 w 6757"/>
              <a:gd name="connsiteY3" fmla="*/ 0 h 3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7" h="36250">
                <a:moveTo>
                  <a:pt x="0" y="0"/>
                </a:moveTo>
                <a:lnTo>
                  <a:pt x="4827" y="17918"/>
                </a:lnTo>
                <a:lnTo>
                  <a:pt x="6757" y="36250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15654B53-2CB2-4FB5-825D-05FD5269A806}"/>
              </a:ext>
            </a:extLst>
          </p:cNvPr>
          <p:cNvSpPr/>
          <p:nvPr/>
        </p:nvSpPr>
        <p:spPr>
          <a:xfrm>
            <a:off x="4968613" y="3621352"/>
            <a:ext cx="94746" cy="315966"/>
          </a:xfrm>
          <a:custGeom>
            <a:avLst/>
            <a:gdLst>
              <a:gd name="connsiteX0" fmla="*/ 0 w 94746"/>
              <a:gd name="connsiteY0" fmla="*/ 0 h 315966"/>
              <a:gd name="connsiteX1" fmla="*/ 21802 w 94746"/>
              <a:gd name="connsiteY1" fmla="*/ 116976 h 315966"/>
              <a:gd name="connsiteX2" fmla="*/ 84451 w 94746"/>
              <a:gd name="connsiteY2" fmla="*/ 293408 h 315966"/>
              <a:gd name="connsiteX3" fmla="*/ 94746 w 94746"/>
              <a:gd name="connsiteY3" fmla="*/ 313626 h 315966"/>
              <a:gd name="connsiteX4" fmla="*/ 90694 w 94746"/>
              <a:gd name="connsiteY4" fmla="*/ 315966 h 315966"/>
              <a:gd name="connsiteX5" fmla="*/ 84451 w 94746"/>
              <a:gd name="connsiteY5" fmla="*/ 303706 h 315966"/>
              <a:gd name="connsiteX6" fmla="*/ 6910 w 94746"/>
              <a:gd name="connsiteY6" fmla="*/ 65649 h 315966"/>
              <a:gd name="connsiteX7" fmla="*/ 0 w 94746"/>
              <a:gd name="connsiteY7" fmla="*/ 0 h 315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746" h="315966">
                <a:moveTo>
                  <a:pt x="0" y="0"/>
                </a:moveTo>
                <a:lnTo>
                  <a:pt x="21802" y="116976"/>
                </a:lnTo>
                <a:cubicBezTo>
                  <a:pt x="38238" y="177946"/>
                  <a:pt x="59259" y="236902"/>
                  <a:pt x="84451" y="293408"/>
                </a:cubicBezTo>
                <a:lnTo>
                  <a:pt x="94746" y="313626"/>
                </a:lnTo>
                <a:lnTo>
                  <a:pt x="90694" y="315966"/>
                </a:lnTo>
                <a:lnTo>
                  <a:pt x="84451" y="303706"/>
                </a:lnTo>
                <a:cubicBezTo>
                  <a:pt x="50862" y="228364"/>
                  <a:pt x="24687" y="148668"/>
                  <a:pt x="6910" y="65649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6C987CFC-F4FA-46BD-8245-6D3C24255360}"/>
              </a:ext>
            </a:extLst>
          </p:cNvPr>
          <p:cNvSpPr/>
          <p:nvPr/>
        </p:nvSpPr>
        <p:spPr>
          <a:xfrm>
            <a:off x="6707839" y="3985126"/>
            <a:ext cx="342758" cy="404814"/>
          </a:xfrm>
          <a:custGeom>
            <a:avLst/>
            <a:gdLst>
              <a:gd name="connsiteX0" fmla="*/ 342758 w 342758"/>
              <a:gd name="connsiteY0" fmla="*/ 0 h 404814"/>
              <a:gd name="connsiteX1" fmla="*/ 290823 w 342758"/>
              <a:gd name="connsiteY1" fmla="*/ 100209 h 404814"/>
              <a:gd name="connsiteX2" fmla="*/ 10240 w 342758"/>
              <a:gd name="connsiteY2" fmla="*/ 401190 h 404814"/>
              <a:gd name="connsiteX3" fmla="*/ 4697 w 342758"/>
              <a:gd name="connsiteY3" fmla="*/ 404814 h 404814"/>
              <a:gd name="connsiteX4" fmla="*/ 0 w 342758"/>
              <a:gd name="connsiteY4" fmla="*/ 396679 h 404814"/>
              <a:gd name="connsiteX5" fmla="*/ 153955 w 342758"/>
              <a:gd name="connsiteY5" fmla="*/ 263644 h 404814"/>
              <a:gd name="connsiteX6" fmla="*/ 259573 w 342758"/>
              <a:gd name="connsiteY6" fmla="*/ 135935 h 404814"/>
              <a:gd name="connsiteX7" fmla="*/ 342758 w 342758"/>
              <a:gd name="connsiteY7" fmla="*/ 0 h 40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758" h="404814">
                <a:moveTo>
                  <a:pt x="342758" y="0"/>
                </a:moveTo>
                <a:lnTo>
                  <a:pt x="290823" y="100209"/>
                </a:lnTo>
                <a:cubicBezTo>
                  <a:pt x="215288" y="217305"/>
                  <a:pt x="120109" y="319361"/>
                  <a:pt x="10240" y="401190"/>
                </a:cubicBezTo>
                <a:lnTo>
                  <a:pt x="4697" y="404814"/>
                </a:lnTo>
                <a:lnTo>
                  <a:pt x="0" y="396679"/>
                </a:lnTo>
                <a:lnTo>
                  <a:pt x="153955" y="263644"/>
                </a:lnTo>
                <a:cubicBezTo>
                  <a:pt x="191987" y="223813"/>
                  <a:pt x="227299" y="181132"/>
                  <a:pt x="259573" y="135935"/>
                </a:cubicBezTo>
                <a:lnTo>
                  <a:pt x="342758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C5E4621C-E124-4B86-B21F-7734AE04A7A5}"/>
              </a:ext>
            </a:extLst>
          </p:cNvPr>
          <p:cNvSpPr/>
          <p:nvPr/>
        </p:nvSpPr>
        <p:spPr>
          <a:xfrm>
            <a:off x="5092998" y="4001138"/>
            <a:ext cx="369167" cy="408913"/>
          </a:xfrm>
          <a:custGeom>
            <a:avLst/>
            <a:gdLst>
              <a:gd name="connsiteX0" fmla="*/ 4052 w 369167"/>
              <a:gd name="connsiteY0" fmla="*/ 0 h 408913"/>
              <a:gd name="connsiteX1" fmla="*/ 15887 w 369167"/>
              <a:gd name="connsiteY1" fmla="*/ 23242 h 408913"/>
              <a:gd name="connsiteX2" fmla="*/ 242708 w 369167"/>
              <a:gd name="connsiteY2" fmla="*/ 305200 h 408913"/>
              <a:gd name="connsiteX3" fmla="*/ 369167 w 369167"/>
              <a:gd name="connsiteY3" fmla="*/ 401766 h 408913"/>
              <a:gd name="connsiteX4" fmla="*/ 365040 w 369167"/>
              <a:gd name="connsiteY4" fmla="*/ 408913 h 408913"/>
              <a:gd name="connsiteX5" fmla="*/ 242708 w 369167"/>
              <a:gd name="connsiteY5" fmla="*/ 315498 h 408913"/>
              <a:gd name="connsiteX6" fmla="*/ 15887 w 369167"/>
              <a:gd name="connsiteY6" fmla="*/ 33540 h 408913"/>
              <a:gd name="connsiteX7" fmla="*/ 0 w 369167"/>
              <a:gd name="connsiteY7" fmla="*/ 2340 h 408913"/>
              <a:gd name="connsiteX8" fmla="*/ 4052 w 369167"/>
              <a:gd name="connsiteY8" fmla="*/ 0 h 40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9167" h="408913">
                <a:moveTo>
                  <a:pt x="4052" y="0"/>
                </a:moveTo>
                <a:lnTo>
                  <a:pt x="15887" y="23242"/>
                </a:lnTo>
                <a:cubicBezTo>
                  <a:pt x="77024" y="129339"/>
                  <a:pt x="153736" y="224483"/>
                  <a:pt x="242708" y="305200"/>
                </a:cubicBezTo>
                <a:lnTo>
                  <a:pt x="369167" y="401766"/>
                </a:lnTo>
                <a:lnTo>
                  <a:pt x="365040" y="408913"/>
                </a:lnTo>
                <a:lnTo>
                  <a:pt x="242708" y="315498"/>
                </a:lnTo>
                <a:cubicBezTo>
                  <a:pt x="153736" y="234781"/>
                  <a:pt x="77024" y="139637"/>
                  <a:pt x="15887" y="33540"/>
                </a:cubicBezTo>
                <a:lnTo>
                  <a:pt x="0" y="2340"/>
                </a:lnTo>
                <a:lnTo>
                  <a:pt x="405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A63C8798-9B53-4E95-B369-8CAFE7DA9CC3}"/>
              </a:ext>
            </a:extLst>
          </p:cNvPr>
          <p:cNvSpPr/>
          <p:nvPr/>
        </p:nvSpPr>
        <p:spPr>
          <a:xfrm>
            <a:off x="8142269" y="4640844"/>
            <a:ext cx="16977" cy="30093"/>
          </a:xfrm>
          <a:custGeom>
            <a:avLst/>
            <a:gdLst>
              <a:gd name="connsiteX0" fmla="*/ 16977 w 16977"/>
              <a:gd name="connsiteY0" fmla="*/ 0 h 30093"/>
              <a:gd name="connsiteX1" fmla="*/ 8214 w 16977"/>
              <a:gd name="connsiteY1" fmla="*/ 17478 h 30093"/>
              <a:gd name="connsiteX2" fmla="*/ 0 w 16977"/>
              <a:gd name="connsiteY2" fmla="*/ 30093 h 30093"/>
              <a:gd name="connsiteX3" fmla="*/ 16977 w 16977"/>
              <a:gd name="connsiteY3" fmla="*/ 0 h 3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7" h="30093">
                <a:moveTo>
                  <a:pt x="16977" y="0"/>
                </a:moveTo>
                <a:lnTo>
                  <a:pt x="8214" y="17478"/>
                </a:lnTo>
                <a:lnTo>
                  <a:pt x="0" y="30093"/>
                </a:lnTo>
                <a:lnTo>
                  <a:pt x="16977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4DA10FD6-E10C-4407-85DB-675E0FFBAF81}"/>
              </a:ext>
            </a:extLst>
          </p:cNvPr>
          <p:cNvSpPr/>
          <p:nvPr/>
        </p:nvSpPr>
        <p:spPr>
          <a:xfrm>
            <a:off x="3981837" y="4644360"/>
            <a:ext cx="45713" cy="72307"/>
          </a:xfrm>
          <a:custGeom>
            <a:avLst/>
            <a:gdLst>
              <a:gd name="connsiteX0" fmla="*/ 1121 w 45713"/>
              <a:gd name="connsiteY0" fmla="*/ 0 h 72307"/>
              <a:gd name="connsiteX1" fmla="*/ 45713 w 45713"/>
              <a:gd name="connsiteY1" fmla="*/ 72307 h 72307"/>
              <a:gd name="connsiteX2" fmla="*/ 0 w 45713"/>
              <a:gd name="connsiteY2" fmla="*/ 647 h 72307"/>
              <a:gd name="connsiteX3" fmla="*/ 1121 w 45713"/>
              <a:gd name="connsiteY3" fmla="*/ 0 h 7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3" h="72307">
                <a:moveTo>
                  <a:pt x="1121" y="0"/>
                </a:moveTo>
                <a:lnTo>
                  <a:pt x="45713" y="72307"/>
                </a:lnTo>
                <a:lnTo>
                  <a:pt x="0" y="647"/>
                </a:lnTo>
                <a:lnTo>
                  <a:pt x="112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F6F43CA4-2792-4AAB-83D3-2C7ABD2FFDF9}"/>
              </a:ext>
            </a:extLst>
          </p:cNvPr>
          <p:cNvSpPr/>
          <p:nvPr/>
        </p:nvSpPr>
        <p:spPr>
          <a:xfrm>
            <a:off x="8042974" y="4670937"/>
            <a:ext cx="99295" cy="152487"/>
          </a:xfrm>
          <a:custGeom>
            <a:avLst/>
            <a:gdLst>
              <a:gd name="connsiteX0" fmla="*/ 99295 w 99295"/>
              <a:gd name="connsiteY0" fmla="*/ 0 h 152487"/>
              <a:gd name="connsiteX1" fmla="*/ 67244 w 99295"/>
              <a:gd name="connsiteY1" fmla="*/ 56812 h 152487"/>
              <a:gd name="connsiteX2" fmla="*/ 0 w 99295"/>
              <a:gd name="connsiteY2" fmla="*/ 152487 h 152487"/>
              <a:gd name="connsiteX3" fmla="*/ 99295 w 99295"/>
              <a:gd name="connsiteY3" fmla="*/ 0 h 15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95" h="152487">
                <a:moveTo>
                  <a:pt x="99295" y="0"/>
                </a:moveTo>
                <a:lnTo>
                  <a:pt x="67244" y="56812"/>
                </a:lnTo>
                <a:lnTo>
                  <a:pt x="0" y="152487"/>
                </a:lnTo>
                <a:lnTo>
                  <a:pt x="99295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935226FD-9F97-478A-92E0-67019A7270CF}"/>
              </a:ext>
            </a:extLst>
          </p:cNvPr>
          <p:cNvSpPr/>
          <p:nvPr/>
        </p:nvSpPr>
        <p:spPr>
          <a:xfrm>
            <a:off x="4027550" y="4716667"/>
            <a:ext cx="89354" cy="140071"/>
          </a:xfrm>
          <a:custGeom>
            <a:avLst/>
            <a:gdLst>
              <a:gd name="connsiteX0" fmla="*/ 0 w 89354"/>
              <a:gd name="connsiteY0" fmla="*/ 0 h 140071"/>
              <a:gd name="connsiteX1" fmla="*/ 89354 w 89354"/>
              <a:gd name="connsiteY1" fmla="*/ 140071 h 140071"/>
              <a:gd name="connsiteX2" fmla="*/ 74565 w 89354"/>
              <a:gd name="connsiteY2" fmla="*/ 120907 h 140071"/>
              <a:gd name="connsiteX3" fmla="*/ 0 w 89354"/>
              <a:gd name="connsiteY3" fmla="*/ 0 h 1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354" h="140071">
                <a:moveTo>
                  <a:pt x="0" y="0"/>
                </a:moveTo>
                <a:lnTo>
                  <a:pt x="89354" y="140071"/>
                </a:lnTo>
                <a:lnTo>
                  <a:pt x="74565" y="120907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CF662DD2-FFB9-4DDF-A87E-00C286E0FADB}"/>
              </a:ext>
            </a:extLst>
          </p:cNvPr>
          <p:cNvSpPr/>
          <p:nvPr/>
        </p:nvSpPr>
        <p:spPr>
          <a:xfrm>
            <a:off x="4939502" y="4729104"/>
            <a:ext cx="221373" cy="198200"/>
          </a:xfrm>
          <a:custGeom>
            <a:avLst/>
            <a:gdLst>
              <a:gd name="connsiteX0" fmla="*/ 0 w 221373"/>
              <a:gd name="connsiteY0" fmla="*/ 0 h 198200"/>
              <a:gd name="connsiteX1" fmla="*/ 35092 w 221373"/>
              <a:gd name="connsiteY1" fmla="*/ 37824 h 198200"/>
              <a:gd name="connsiteX2" fmla="*/ 143053 w 221373"/>
              <a:gd name="connsiteY2" fmla="*/ 136120 h 198200"/>
              <a:gd name="connsiteX3" fmla="*/ 221373 w 221373"/>
              <a:gd name="connsiteY3" fmla="*/ 195650 h 198200"/>
              <a:gd name="connsiteX4" fmla="*/ 219900 w 221373"/>
              <a:gd name="connsiteY4" fmla="*/ 198200 h 198200"/>
              <a:gd name="connsiteX5" fmla="*/ 146628 w 221373"/>
              <a:gd name="connsiteY5" fmla="*/ 141815 h 198200"/>
              <a:gd name="connsiteX6" fmla="*/ 39267 w 221373"/>
              <a:gd name="connsiteY6" fmla="*/ 42850 h 198200"/>
              <a:gd name="connsiteX7" fmla="*/ 0 w 221373"/>
              <a:gd name="connsiteY7" fmla="*/ 0 h 19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3" h="198200">
                <a:moveTo>
                  <a:pt x="0" y="0"/>
                </a:moveTo>
                <a:lnTo>
                  <a:pt x="35092" y="37824"/>
                </a:lnTo>
                <a:cubicBezTo>
                  <a:pt x="69776" y="72196"/>
                  <a:pt x="105794" y="104995"/>
                  <a:pt x="143053" y="136120"/>
                </a:cubicBezTo>
                <a:lnTo>
                  <a:pt x="221373" y="195650"/>
                </a:lnTo>
                <a:lnTo>
                  <a:pt x="219900" y="198200"/>
                </a:lnTo>
                <a:lnTo>
                  <a:pt x="146628" y="141815"/>
                </a:lnTo>
                <a:cubicBezTo>
                  <a:pt x="109576" y="110479"/>
                  <a:pt x="73758" y="77456"/>
                  <a:pt x="39267" y="428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4E116CD3-8EA5-4B5F-92BA-C5102602663E}"/>
              </a:ext>
            </a:extLst>
          </p:cNvPr>
          <p:cNvSpPr/>
          <p:nvPr/>
        </p:nvSpPr>
        <p:spPr>
          <a:xfrm>
            <a:off x="7977703" y="4823424"/>
            <a:ext cx="65271" cy="92867"/>
          </a:xfrm>
          <a:custGeom>
            <a:avLst/>
            <a:gdLst>
              <a:gd name="connsiteX0" fmla="*/ 65271 w 65271"/>
              <a:gd name="connsiteY0" fmla="*/ 0 h 92867"/>
              <a:gd name="connsiteX1" fmla="*/ 22909 w 65271"/>
              <a:gd name="connsiteY1" fmla="*/ 65055 h 92867"/>
              <a:gd name="connsiteX2" fmla="*/ 0 w 65271"/>
              <a:gd name="connsiteY2" fmla="*/ 92867 h 92867"/>
              <a:gd name="connsiteX3" fmla="*/ 65271 w 65271"/>
              <a:gd name="connsiteY3" fmla="*/ 0 h 9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271" h="92867">
                <a:moveTo>
                  <a:pt x="65271" y="0"/>
                </a:moveTo>
                <a:lnTo>
                  <a:pt x="22909" y="65055"/>
                </a:lnTo>
                <a:lnTo>
                  <a:pt x="0" y="92867"/>
                </a:lnTo>
                <a:lnTo>
                  <a:pt x="6527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9BAFD9ED-3916-4AA1-9CE3-0D21545A56A8}"/>
              </a:ext>
            </a:extLst>
          </p:cNvPr>
          <p:cNvSpPr/>
          <p:nvPr/>
        </p:nvSpPr>
        <p:spPr>
          <a:xfrm>
            <a:off x="4116904" y="4856738"/>
            <a:ext cx="103910" cy="134641"/>
          </a:xfrm>
          <a:custGeom>
            <a:avLst/>
            <a:gdLst>
              <a:gd name="connsiteX0" fmla="*/ 0 w 103910"/>
              <a:gd name="connsiteY0" fmla="*/ 0 h 134641"/>
              <a:gd name="connsiteX1" fmla="*/ 103910 w 103910"/>
              <a:gd name="connsiteY1" fmla="*/ 134641 h 134641"/>
              <a:gd name="connsiteX2" fmla="*/ 15545 w 103910"/>
              <a:gd name="connsiteY2" fmla="*/ 24367 h 134641"/>
              <a:gd name="connsiteX3" fmla="*/ 0 w 103910"/>
              <a:gd name="connsiteY3" fmla="*/ 0 h 13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910" h="134641">
                <a:moveTo>
                  <a:pt x="0" y="0"/>
                </a:moveTo>
                <a:lnTo>
                  <a:pt x="103910" y="134641"/>
                </a:lnTo>
                <a:lnTo>
                  <a:pt x="15545" y="24367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5AE34CCB-2DAA-4224-804C-712E4BF8C7AB}"/>
              </a:ext>
            </a:extLst>
          </p:cNvPr>
          <p:cNvSpPr/>
          <p:nvPr/>
        </p:nvSpPr>
        <p:spPr>
          <a:xfrm>
            <a:off x="7024983" y="4877386"/>
            <a:ext cx="65942" cy="54180"/>
          </a:xfrm>
          <a:custGeom>
            <a:avLst/>
            <a:gdLst>
              <a:gd name="connsiteX0" fmla="*/ 65942 w 65942"/>
              <a:gd name="connsiteY0" fmla="*/ 0 h 54180"/>
              <a:gd name="connsiteX1" fmla="*/ 260 w 65942"/>
              <a:gd name="connsiteY1" fmla="*/ 54180 h 54180"/>
              <a:gd name="connsiteX2" fmla="*/ 0 w 65942"/>
              <a:gd name="connsiteY2" fmla="*/ 53729 h 54180"/>
              <a:gd name="connsiteX3" fmla="*/ 3126 w 65942"/>
              <a:gd name="connsiteY3" fmla="*/ 51659 h 54180"/>
              <a:gd name="connsiteX4" fmla="*/ 65942 w 65942"/>
              <a:gd name="connsiteY4" fmla="*/ 0 h 5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42" h="54180">
                <a:moveTo>
                  <a:pt x="65942" y="0"/>
                </a:moveTo>
                <a:lnTo>
                  <a:pt x="260" y="54180"/>
                </a:lnTo>
                <a:lnTo>
                  <a:pt x="0" y="53729"/>
                </a:lnTo>
                <a:lnTo>
                  <a:pt x="3126" y="51659"/>
                </a:lnTo>
                <a:lnTo>
                  <a:pt x="6594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A94409D5-BF0D-4AE9-938F-88AA49AE5DA8}"/>
              </a:ext>
            </a:extLst>
          </p:cNvPr>
          <p:cNvSpPr/>
          <p:nvPr/>
        </p:nvSpPr>
        <p:spPr>
          <a:xfrm>
            <a:off x="7904669" y="4916291"/>
            <a:ext cx="73034" cy="88665"/>
          </a:xfrm>
          <a:custGeom>
            <a:avLst/>
            <a:gdLst>
              <a:gd name="connsiteX0" fmla="*/ 73034 w 73034"/>
              <a:gd name="connsiteY0" fmla="*/ 0 h 88665"/>
              <a:gd name="connsiteX1" fmla="*/ 53829 w 73034"/>
              <a:gd name="connsiteY1" fmla="*/ 27325 h 88665"/>
              <a:gd name="connsiteX2" fmla="*/ 0 w 73034"/>
              <a:gd name="connsiteY2" fmla="*/ 88665 h 88665"/>
              <a:gd name="connsiteX3" fmla="*/ 73034 w 73034"/>
              <a:gd name="connsiteY3" fmla="*/ 0 h 8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034" h="88665">
                <a:moveTo>
                  <a:pt x="73034" y="0"/>
                </a:moveTo>
                <a:lnTo>
                  <a:pt x="53829" y="27325"/>
                </a:lnTo>
                <a:lnTo>
                  <a:pt x="0" y="88665"/>
                </a:lnTo>
                <a:lnTo>
                  <a:pt x="73034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07E7870C-9AC0-483B-9F05-2C4D70307087}"/>
              </a:ext>
            </a:extLst>
          </p:cNvPr>
          <p:cNvSpPr/>
          <p:nvPr/>
        </p:nvSpPr>
        <p:spPr>
          <a:xfrm>
            <a:off x="4220814" y="4991379"/>
            <a:ext cx="19378" cy="24183"/>
          </a:xfrm>
          <a:custGeom>
            <a:avLst/>
            <a:gdLst>
              <a:gd name="connsiteX0" fmla="*/ 0 w 19378"/>
              <a:gd name="connsiteY0" fmla="*/ 0 h 24183"/>
              <a:gd name="connsiteX1" fmla="*/ 19378 w 19378"/>
              <a:gd name="connsiteY1" fmla="*/ 24183 h 24183"/>
              <a:gd name="connsiteX2" fmla="*/ 15071 w 19378"/>
              <a:gd name="connsiteY2" fmla="*/ 19528 h 24183"/>
              <a:gd name="connsiteX3" fmla="*/ 0 w 19378"/>
              <a:gd name="connsiteY3" fmla="*/ 0 h 24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78" h="24183">
                <a:moveTo>
                  <a:pt x="0" y="0"/>
                </a:moveTo>
                <a:lnTo>
                  <a:pt x="19378" y="24183"/>
                </a:lnTo>
                <a:lnTo>
                  <a:pt x="15071" y="1952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FE38ABFF-C143-4FA1-BD44-E6A91A651F92}"/>
              </a:ext>
            </a:extLst>
          </p:cNvPr>
          <p:cNvSpPr/>
          <p:nvPr/>
        </p:nvSpPr>
        <p:spPr>
          <a:xfrm>
            <a:off x="7792679" y="5004956"/>
            <a:ext cx="111990" cy="127618"/>
          </a:xfrm>
          <a:custGeom>
            <a:avLst/>
            <a:gdLst>
              <a:gd name="connsiteX0" fmla="*/ 111990 w 111990"/>
              <a:gd name="connsiteY0" fmla="*/ 0 h 127618"/>
              <a:gd name="connsiteX1" fmla="*/ 34145 w 111990"/>
              <a:gd name="connsiteY1" fmla="*/ 94506 h 127618"/>
              <a:gd name="connsiteX2" fmla="*/ 0 w 111990"/>
              <a:gd name="connsiteY2" fmla="*/ 127618 h 127618"/>
              <a:gd name="connsiteX3" fmla="*/ 111990 w 111990"/>
              <a:gd name="connsiteY3" fmla="*/ 0 h 12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990" h="127618">
                <a:moveTo>
                  <a:pt x="111990" y="0"/>
                </a:moveTo>
                <a:lnTo>
                  <a:pt x="34145" y="94506"/>
                </a:lnTo>
                <a:lnTo>
                  <a:pt x="0" y="127618"/>
                </a:lnTo>
                <a:lnTo>
                  <a:pt x="11199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DA69F794-2B07-42FF-9D4A-617A0B2387DB}"/>
              </a:ext>
            </a:extLst>
          </p:cNvPr>
          <p:cNvSpPr/>
          <p:nvPr/>
        </p:nvSpPr>
        <p:spPr>
          <a:xfrm>
            <a:off x="4240192" y="5015562"/>
            <a:ext cx="582090" cy="501170"/>
          </a:xfrm>
          <a:custGeom>
            <a:avLst/>
            <a:gdLst>
              <a:gd name="connsiteX0" fmla="*/ 0 w 582090"/>
              <a:gd name="connsiteY0" fmla="*/ 0 h 501170"/>
              <a:gd name="connsiteX1" fmla="*/ 144053 w 582090"/>
              <a:gd name="connsiteY1" fmla="*/ 155665 h 501170"/>
              <a:gd name="connsiteX2" fmla="*/ 480549 w 582090"/>
              <a:gd name="connsiteY2" fmla="*/ 433224 h 501170"/>
              <a:gd name="connsiteX3" fmla="*/ 582090 w 582090"/>
              <a:gd name="connsiteY3" fmla="*/ 495651 h 501170"/>
              <a:gd name="connsiteX4" fmla="*/ 578904 w 582090"/>
              <a:gd name="connsiteY4" fmla="*/ 501170 h 501170"/>
              <a:gd name="connsiteX5" fmla="*/ 543648 w 582090"/>
              <a:gd name="connsiteY5" fmla="*/ 480728 h 501170"/>
              <a:gd name="connsiteX6" fmla="*/ 33355 w 582090"/>
              <a:gd name="connsiteY6" fmla="*/ 41624 h 501170"/>
              <a:gd name="connsiteX7" fmla="*/ 0 w 582090"/>
              <a:gd name="connsiteY7" fmla="*/ 0 h 50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090" h="501170">
                <a:moveTo>
                  <a:pt x="0" y="0"/>
                </a:moveTo>
                <a:lnTo>
                  <a:pt x="144053" y="155665"/>
                </a:lnTo>
                <a:cubicBezTo>
                  <a:pt x="247601" y="257984"/>
                  <a:pt x="360211" y="350953"/>
                  <a:pt x="480549" y="433224"/>
                </a:cubicBezTo>
                <a:lnTo>
                  <a:pt x="582090" y="495651"/>
                </a:lnTo>
                <a:lnTo>
                  <a:pt x="578904" y="501170"/>
                </a:lnTo>
                <a:lnTo>
                  <a:pt x="543648" y="480728"/>
                </a:lnTo>
                <a:cubicBezTo>
                  <a:pt x="353987" y="358866"/>
                  <a:pt x="182249" y="210832"/>
                  <a:pt x="33355" y="4162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FF2877B9-DFA0-4B96-943A-982ED0942DF6}"/>
              </a:ext>
            </a:extLst>
          </p:cNvPr>
          <p:cNvSpPr/>
          <p:nvPr/>
        </p:nvSpPr>
        <p:spPr>
          <a:xfrm>
            <a:off x="7759935" y="5132574"/>
            <a:ext cx="32744" cy="31753"/>
          </a:xfrm>
          <a:custGeom>
            <a:avLst/>
            <a:gdLst>
              <a:gd name="connsiteX0" fmla="*/ 32744 w 32744"/>
              <a:gd name="connsiteY0" fmla="*/ 0 h 31753"/>
              <a:gd name="connsiteX1" fmla="*/ 25148 w 32744"/>
              <a:gd name="connsiteY1" fmla="*/ 8655 h 31753"/>
              <a:gd name="connsiteX2" fmla="*/ 0 w 32744"/>
              <a:gd name="connsiteY2" fmla="*/ 31753 h 31753"/>
              <a:gd name="connsiteX3" fmla="*/ 32744 w 32744"/>
              <a:gd name="connsiteY3" fmla="*/ 0 h 3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44" h="31753">
                <a:moveTo>
                  <a:pt x="32744" y="0"/>
                </a:moveTo>
                <a:lnTo>
                  <a:pt x="25148" y="8655"/>
                </a:lnTo>
                <a:lnTo>
                  <a:pt x="0" y="31753"/>
                </a:lnTo>
                <a:lnTo>
                  <a:pt x="32744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0899BD2F-B8FB-4DB6-B184-319482CCF2F0}"/>
              </a:ext>
            </a:extLst>
          </p:cNvPr>
          <p:cNvSpPr/>
          <p:nvPr/>
        </p:nvSpPr>
        <p:spPr>
          <a:xfrm>
            <a:off x="7349584" y="5164327"/>
            <a:ext cx="410351" cy="331368"/>
          </a:xfrm>
          <a:custGeom>
            <a:avLst/>
            <a:gdLst>
              <a:gd name="connsiteX0" fmla="*/ 410351 w 410351"/>
              <a:gd name="connsiteY0" fmla="*/ 0 h 331368"/>
              <a:gd name="connsiteX1" fmla="*/ 281482 w 410351"/>
              <a:gd name="connsiteY1" fmla="*/ 124966 h 331368"/>
              <a:gd name="connsiteX2" fmla="*/ 65703 w 410351"/>
              <a:gd name="connsiteY2" fmla="*/ 291668 h 331368"/>
              <a:gd name="connsiteX3" fmla="*/ 1359 w 410351"/>
              <a:gd name="connsiteY3" fmla="*/ 331368 h 331368"/>
              <a:gd name="connsiteX4" fmla="*/ 0 w 410351"/>
              <a:gd name="connsiteY4" fmla="*/ 329014 h 331368"/>
              <a:gd name="connsiteX5" fmla="*/ 30548 w 410351"/>
              <a:gd name="connsiteY5" fmla="*/ 310319 h 331368"/>
              <a:gd name="connsiteX6" fmla="*/ 242130 w 410351"/>
              <a:gd name="connsiteY6" fmla="*/ 154499 h 331368"/>
              <a:gd name="connsiteX7" fmla="*/ 410351 w 410351"/>
              <a:gd name="connsiteY7" fmla="*/ 0 h 331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51" h="331368">
                <a:moveTo>
                  <a:pt x="410351" y="0"/>
                </a:moveTo>
                <a:lnTo>
                  <a:pt x="281482" y="124966"/>
                </a:lnTo>
                <a:cubicBezTo>
                  <a:pt x="212785" y="184499"/>
                  <a:pt x="140750" y="240176"/>
                  <a:pt x="65703" y="291668"/>
                </a:cubicBezTo>
                <a:lnTo>
                  <a:pt x="1359" y="331368"/>
                </a:lnTo>
                <a:lnTo>
                  <a:pt x="0" y="329014"/>
                </a:lnTo>
                <a:lnTo>
                  <a:pt x="30548" y="310319"/>
                </a:lnTo>
                <a:cubicBezTo>
                  <a:pt x="103918" y="262204"/>
                  <a:pt x="174542" y="210167"/>
                  <a:pt x="242130" y="154499"/>
                </a:cubicBezTo>
                <a:lnTo>
                  <a:pt x="41035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935FF731-2639-43A0-B4A1-7F0435F09A17}"/>
              </a:ext>
            </a:extLst>
          </p:cNvPr>
          <p:cNvSpPr/>
          <p:nvPr/>
        </p:nvSpPr>
        <p:spPr>
          <a:xfrm>
            <a:off x="6133070" y="676512"/>
            <a:ext cx="1288377" cy="621993"/>
          </a:xfrm>
          <a:custGeom>
            <a:avLst/>
            <a:gdLst>
              <a:gd name="connsiteX0" fmla="*/ 0 w 1288377"/>
              <a:gd name="connsiteY0" fmla="*/ 0 h 621993"/>
              <a:gd name="connsiteX1" fmla="*/ 141203 w 1288377"/>
              <a:gd name="connsiteY1" fmla="*/ 4427 h 621993"/>
              <a:gd name="connsiteX2" fmla="*/ 1285681 w 1288377"/>
              <a:gd name="connsiteY2" fmla="*/ 331190 h 621993"/>
              <a:gd name="connsiteX3" fmla="*/ 1288377 w 1288377"/>
              <a:gd name="connsiteY3" fmla="*/ 332816 h 621993"/>
              <a:gd name="connsiteX4" fmla="*/ 1121421 w 1288377"/>
              <a:gd name="connsiteY4" fmla="*/ 621993 h 621993"/>
              <a:gd name="connsiteX5" fmla="*/ 1086747 w 1288377"/>
              <a:gd name="connsiteY5" fmla="*/ 600676 h 621993"/>
              <a:gd name="connsiteX6" fmla="*/ 1032341 w 1288377"/>
              <a:gd name="connsiteY6" fmla="*/ 574465 h 621993"/>
              <a:gd name="connsiteX7" fmla="*/ 1032178 w 1288377"/>
              <a:gd name="connsiteY7" fmla="*/ 574370 h 621993"/>
              <a:gd name="connsiteX8" fmla="*/ 1031335 w 1288377"/>
              <a:gd name="connsiteY8" fmla="*/ 573980 h 621993"/>
              <a:gd name="connsiteX9" fmla="*/ 855492 w 1288377"/>
              <a:gd name="connsiteY9" fmla="*/ 489263 h 621993"/>
              <a:gd name="connsiteX10" fmla="*/ 611496 w 1288377"/>
              <a:gd name="connsiteY10" fmla="*/ 402765 h 621993"/>
              <a:gd name="connsiteX11" fmla="*/ 473272 w 1288377"/>
              <a:gd name="connsiteY11" fmla="*/ 370273 h 621993"/>
              <a:gd name="connsiteX12" fmla="*/ 406644 w 1288377"/>
              <a:gd name="connsiteY12" fmla="*/ 353546 h 621993"/>
              <a:gd name="connsiteX13" fmla="*/ 393857 w 1288377"/>
              <a:gd name="connsiteY13" fmla="*/ 351605 h 621993"/>
              <a:gd name="connsiteX14" fmla="*/ 356346 w 1288377"/>
              <a:gd name="connsiteY14" fmla="*/ 342788 h 621993"/>
              <a:gd name="connsiteX15" fmla="*/ 256936 w 1288377"/>
              <a:gd name="connsiteY15" fmla="*/ 330827 h 621993"/>
              <a:gd name="connsiteX16" fmla="*/ 182310 w 1288377"/>
              <a:gd name="connsiteY16" fmla="*/ 319502 h 621993"/>
              <a:gd name="connsiteX17" fmla="*/ 148331 w 1288377"/>
              <a:gd name="connsiteY17" fmla="*/ 317759 h 621993"/>
              <a:gd name="connsiteX18" fmla="*/ 91628 w 1288377"/>
              <a:gd name="connsiteY18" fmla="*/ 310937 h 621993"/>
              <a:gd name="connsiteX19" fmla="*/ 0 w 1288377"/>
              <a:gd name="connsiteY19" fmla="*/ 308007 h 621993"/>
              <a:gd name="connsiteX20" fmla="*/ 0 w 1288377"/>
              <a:gd name="connsiteY20" fmla="*/ 0 h 62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88377" h="621993">
                <a:moveTo>
                  <a:pt x="0" y="0"/>
                </a:moveTo>
                <a:lnTo>
                  <a:pt x="141203" y="4427"/>
                </a:lnTo>
                <a:cubicBezTo>
                  <a:pt x="553661" y="30369"/>
                  <a:pt x="941643" y="145730"/>
                  <a:pt x="1285681" y="331190"/>
                </a:cubicBezTo>
                <a:lnTo>
                  <a:pt x="1288377" y="332816"/>
                </a:lnTo>
                <a:lnTo>
                  <a:pt x="1121421" y="621993"/>
                </a:lnTo>
                <a:lnTo>
                  <a:pt x="1086747" y="600676"/>
                </a:lnTo>
                <a:lnTo>
                  <a:pt x="1032341" y="574465"/>
                </a:lnTo>
                <a:lnTo>
                  <a:pt x="1032178" y="574370"/>
                </a:lnTo>
                <a:lnTo>
                  <a:pt x="1031335" y="573980"/>
                </a:lnTo>
                <a:lnTo>
                  <a:pt x="855492" y="489263"/>
                </a:lnTo>
                <a:cubicBezTo>
                  <a:pt x="776196" y="456189"/>
                  <a:pt x="694776" y="427267"/>
                  <a:pt x="611496" y="402765"/>
                </a:cubicBezTo>
                <a:lnTo>
                  <a:pt x="473272" y="370273"/>
                </a:lnTo>
                <a:lnTo>
                  <a:pt x="406644" y="353546"/>
                </a:lnTo>
                <a:lnTo>
                  <a:pt x="393857" y="351605"/>
                </a:lnTo>
                <a:lnTo>
                  <a:pt x="356346" y="342788"/>
                </a:lnTo>
                <a:lnTo>
                  <a:pt x="256936" y="330827"/>
                </a:lnTo>
                <a:lnTo>
                  <a:pt x="182310" y="319502"/>
                </a:lnTo>
                <a:lnTo>
                  <a:pt x="148331" y="317759"/>
                </a:lnTo>
                <a:lnTo>
                  <a:pt x="91628" y="310937"/>
                </a:lnTo>
                <a:lnTo>
                  <a:pt x="0" y="30800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1777A9BC-A15B-49DC-B550-74B3032AD60F}"/>
              </a:ext>
            </a:extLst>
          </p:cNvPr>
          <p:cNvSpPr/>
          <p:nvPr/>
        </p:nvSpPr>
        <p:spPr>
          <a:xfrm>
            <a:off x="6133070" y="986665"/>
            <a:ext cx="1119638" cy="867423"/>
          </a:xfrm>
          <a:custGeom>
            <a:avLst/>
            <a:gdLst>
              <a:gd name="connsiteX0" fmla="*/ 0 w 1119638"/>
              <a:gd name="connsiteY0" fmla="*/ 0 h 867423"/>
              <a:gd name="connsiteX1" fmla="*/ 148331 w 1119638"/>
              <a:gd name="connsiteY1" fmla="*/ 7606 h 867423"/>
              <a:gd name="connsiteX2" fmla="*/ 256936 w 1119638"/>
              <a:gd name="connsiteY2" fmla="*/ 20674 h 867423"/>
              <a:gd name="connsiteX3" fmla="*/ 393857 w 1119638"/>
              <a:gd name="connsiteY3" fmla="*/ 41452 h 867423"/>
              <a:gd name="connsiteX4" fmla="*/ 473272 w 1119638"/>
              <a:gd name="connsiteY4" fmla="*/ 60120 h 867423"/>
              <a:gd name="connsiteX5" fmla="*/ 623732 w 1119638"/>
              <a:gd name="connsiteY5" fmla="*/ 97894 h 867423"/>
              <a:gd name="connsiteX6" fmla="*/ 832575 w 1119638"/>
              <a:gd name="connsiteY6" fmla="*/ 171839 h 867423"/>
              <a:gd name="connsiteX7" fmla="*/ 1031335 w 1119638"/>
              <a:gd name="connsiteY7" fmla="*/ 263827 h 867423"/>
              <a:gd name="connsiteX8" fmla="*/ 1032341 w 1119638"/>
              <a:gd name="connsiteY8" fmla="*/ 264312 h 867423"/>
              <a:gd name="connsiteX9" fmla="*/ 1119638 w 1119638"/>
              <a:gd name="connsiteY9" fmla="*/ 314928 h 867423"/>
              <a:gd name="connsiteX10" fmla="*/ 800655 w 1119638"/>
              <a:gd name="connsiteY10" fmla="*/ 867423 h 867423"/>
              <a:gd name="connsiteX11" fmla="*/ 800655 w 1119638"/>
              <a:gd name="connsiteY11" fmla="*/ 867423 h 867423"/>
              <a:gd name="connsiteX12" fmla="*/ 805126 w 1119638"/>
              <a:gd name="connsiteY12" fmla="*/ 859678 h 867423"/>
              <a:gd name="connsiteX13" fmla="*/ 715616 w 1119638"/>
              <a:gd name="connsiteY13" fmla="*/ 803307 h 867423"/>
              <a:gd name="connsiteX14" fmla="*/ 130377 w 1119638"/>
              <a:gd name="connsiteY14" fmla="*/ 612679 h 867423"/>
              <a:gd name="connsiteX15" fmla="*/ 0 w 1119638"/>
              <a:gd name="connsiteY15" fmla="*/ 605417 h 867423"/>
              <a:gd name="connsiteX16" fmla="*/ 0 w 1119638"/>
              <a:gd name="connsiteY16" fmla="*/ 0 h 86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9638" h="867423">
                <a:moveTo>
                  <a:pt x="0" y="0"/>
                </a:moveTo>
                <a:lnTo>
                  <a:pt x="148331" y="7606"/>
                </a:lnTo>
                <a:lnTo>
                  <a:pt x="256936" y="20674"/>
                </a:lnTo>
                <a:lnTo>
                  <a:pt x="393857" y="41452"/>
                </a:lnTo>
                <a:lnTo>
                  <a:pt x="473272" y="60120"/>
                </a:lnTo>
                <a:lnTo>
                  <a:pt x="623732" y="97894"/>
                </a:lnTo>
                <a:cubicBezTo>
                  <a:pt x="694776" y="119358"/>
                  <a:pt x="764446" y="144063"/>
                  <a:pt x="832575" y="171839"/>
                </a:cubicBezTo>
                <a:lnTo>
                  <a:pt x="1031335" y="263827"/>
                </a:lnTo>
                <a:lnTo>
                  <a:pt x="1032341" y="264312"/>
                </a:lnTo>
                <a:lnTo>
                  <a:pt x="1119638" y="314928"/>
                </a:lnTo>
                <a:lnTo>
                  <a:pt x="800655" y="867423"/>
                </a:lnTo>
                <a:lnTo>
                  <a:pt x="800655" y="867423"/>
                </a:lnTo>
                <a:lnTo>
                  <a:pt x="805126" y="859678"/>
                </a:lnTo>
                <a:lnTo>
                  <a:pt x="715616" y="803307"/>
                </a:lnTo>
                <a:cubicBezTo>
                  <a:pt x="536896" y="702328"/>
                  <a:pt x="339375" y="636092"/>
                  <a:pt x="130377" y="612679"/>
                </a:cubicBezTo>
                <a:lnTo>
                  <a:pt x="0" y="605417"/>
                </a:lnTo>
                <a:lnTo>
                  <a:pt x="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1858D501-1EF0-40F6-B3E0-E5DF8079ACCE}"/>
              </a:ext>
            </a:extLst>
          </p:cNvPr>
          <p:cNvSpPr/>
          <p:nvPr/>
        </p:nvSpPr>
        <p:spPr>
          <a:xfrm>
            <a:off x="7317675" y="1047613"/>
            <a:ext cx="1136590" cy="1115905"/>
          </a:xfrm>
          <a:custGeom>
            <a:avLst/>
            <a:gdLst>
              <a:gd name="connsiteX0" fmla="*/ 167279 w 1136590"/>
              <a:gd name="connsiteY0" fmla="*/ 0 h 1115905"/>
              <a:gd name="connsiteX1" fmla="*/ 329867 w 1136590"/>
              <a:gd name="connsiteY1" fmla="*/ 98019 h 1115905"/>
              <a:gd name="connsiteX2" fmla="*/ 1134017 w 1136590"/>
              <a:gd name="connsiteY2" fmla="*/ 925247 h 1115905"/>
              <a:gd name="connsiteX3" fmla="*/ 1136590 w 1136590"/>
              <a:gd name="connsiteY3" fmla="*/ 929626 h 1115905"/>
              <a:gd name="connsiteX4" fmla="*/ 813945 w 1136590"/>
              <a:gd name="connsiteY4" fmla="*/ 1115905 h 1115905"/>
              <a:gd name="connsiteX5" fmla="*/ 719700 w 1136590"/>
              <a:gd name="connsiteY5" fmla="*/ 963088 h 1115905"/>
              <a:gd name="connsiteX6" fmla="*/ 101075 w 1136590"/>
              <a:gd name="connsiteY6" fmla="*/ 351876 h 1115905"/>
              <a:gd name="connsiteX7" fmla="*/ 0 w 1136590"/>
              <a:gd name="connsiteY7" fmla="*/ 289736 h 1115905"/>
              <a:gd name="connsiteX8" fmla="*/ 167279 w 1136590"/>
              <a:gd name="connsiteY8" fmla="*/ 0 h 111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6590" h="1115905">
                <a:moveTo>
                  <a:pt x="167279" y="0"/>
                </a:moveTo>
                <a:lnTo>
                  <a:pt x="329867" y="98019"/>
                </a:lnTo>
                <a:cubicBezTo>
                  <a:pt x="652800" y="314516"/>
                  <a:pt x="927339" y="596698"/>
                  <a:pt x="1134017" y="925247"/>
                </a:cubicBezTo>
                <a:lnTo>
                  <a:pt x="1136590" y="929626"/>
                </a:lnTo>
                <a:lnTo>
                  <a:pt x="813945" y="1115905"/>
                </a:lnTo>
                <a:lnTo>
                  <a:pt x="719700" y="963088"/>
                </a:lnTo>
                <a:cubicBezTo>
                  <a:pt x="551512" y="723752"/>
                  <a:pt x="341751" y="516419"/>
                  <a:pt x="101075" y="351876"/>
                </a:cubicBezTo>
                <a:lnTo>
                  <a:pt x="0" y="289736"/>
                </a:lnTo>
                <a:lnTo>
                  <a:pt x="16727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23225811-4B11-47EC-9D08-93573F423273}"/>
              </a:ext>
            </a:extLst>
          </p:cNvPr>
          <p:cNvSpPr/>
          <p:nvPr/>
        </p:nvSpPr>
        <p:spPr>
          <a:xfrm>
            <a:off x="3739387" y="1050512"/>
            <a:ext cx="1113148" cy="1087314"/>
          </a:xfrm>
          <a:custGeom>
            <a:avLst/>
            <a:gdLst>
              <a:gd name="connsiteX0" fmla="*/ 959517 w 1113148"/>
              <a:gd name="connsiteY0" fmla="*/ 0 h 1087314"/>
              <a:gd name="connsiteX1" fmla="*/ 1113148 w 1113148"/>
              <a:gd name="connsiteY1" fmla="*/ 266095 h 1087314"/>
              <a:gd name="connsiteX2" fmla="*/ 1019972 w 1113148"/>
              <a:gd name="connsiteY2" fmla="*/ 323117 h 1087314"/>
              <a:gd name="connsiteX3" fmla="*/ 289886 w 1113148"/>
              <a:gd name="connsiteY3" fmla="*/ 1070014 h 1087314"/>
              <a:gd name="connsiteX4" fmla="*/ 280126 w 1113148"/>
              <a:gd name="connsiteY4" fmla="*/ 1087314 h 1087314"/>
              <a:gd name="connsiteX5" fmla="*/ 0 w 1113148"/>
              <a:gd name="connsiteY5" fmla="*/ 925583 h 1087314"/>
              <a:gd name="connsiteX6" fmla="*/ 9946 w 1113148"/>
              <a:gd name="connsiteY6" fmla="*/ 908295 h 1087314"/>
              <a:gd name="connsiteX7" fmla="*/ 849611 w 1113148"/>
              <a:gd name="connsiteY7" fmla="*/ 65955 h 1087314"/>
              <a:gd name="connsiteX8" fmla="*/ 959517 w 1113148"/>
              <a:gd name="connsiteY8" fmla="*/ 0 h 1087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3148" h="1087314">
                <a:moveTo>
                  <a:pt x="959517" y="0"/>
                </a:moveTo>
                <a:lnTo>
                  <a:pt x="1113148" y="266095"/>
                </a:lnTo>
                <a:lnTo>
                  <a:pt x="1019972" y="323117"/>
                </a:lnTo>
                <a:cubicBezTo>
                  <a:pt x="726493" y="515576"/>
                  <a:pt x="476943" y="770804"/>
                  <a:pt x="289886" y="1070014"/>
                </a:cubicBezTo>
                <a:lnTo>
                  <a:pt x="280126" y="1087314"/>
                </a:lnTo>
                <a:lnTo>
                  <a:pt x="0" y="925583"/>
                </a:lnTo>
                <a:lnTo>
                  <a:pt x="9946" y="908295"/>
                </a:lnTo>
                <a:cubicBezTo>
                  <a:pt x="225079" y="570850"/>
                  <a:pt x="512084" y="283008"/>
                  <a:pt x="849611" y="65955"/>
                </a:cubicBezTo>
                <a:lnTo>
                  <a:pt x="959517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61F00417-A423-4DD3-86AA-6C802877C07F}"/>
              </a:ext>
            </a:extLst>
          </p:cNvPr>
          <p:cNvSpPr/>
          <p:nvPr/>
        </p:nvSpPr>
        <p:spPr>
          <a:xfrm>
            <a:off x="4025371" y="1319960"/>
            <a:ext cx="1158681" cy="1186651"/>
          </a:xfrm>
          <a:custGeom>
            <a:avLst/>
            <a:gdLst>
              <a:gd name="connsiteX0" fmla="*/ 829099 w 1158681"/>
              <a:gd name="connsiteY0" fmla="*/ 0 h 1186651"/>
              <a:gd name="connsiteX1" fmla="*/ 1158681 w 1158681"/>
              <a:gd name="connsiteY1" fmla="*/ 570853 h 1186651"/>
              <a:gd name="connsiteX2" fmla="*/ 1141641 w 1158681"/>
              <a:gd name="connsiteY2" fmla="*/ 582273 h 1186651"/>
              <a:gd name="connsiteX3" fmla="*/ 661204 w 1158681"/>
              <a:gd name="connsiteY3" fmla="*/ 1131665 h 1186651"/>
              <a:gd name="connsiteX4" fmla="*/ 657531 w 1158681"/>
              <a:gd name="connsiteY4" fmla="*/ 1138993 h 1186651"/>
              <a:gd name="connsiteX5" fmla="*/ 655395 w 1158681"/>
              <a:gd name="connsiteY5" fmla="*/ 1142318 h 1186651"/>
              <a:gd name="connsiteX6" fmla="*/ 632896 w 1158681"/>
              <a:gd name="connsiteY6" fmla="*/ 1186651 h 1186651"/>
              <a:gd name="connsiteX7" fmla="*/ 0 w 1158681"/>
              <a:gd name="connsiteY7" fmla="*/ 821249 h 1186651"/>
              <a:gd name="connsiteX8" fmla="*/ 112470 w 1158681"/>
              <a:gd name="connsiteY8" fmla="*/ 648529 h 1186651"/>
              <a:gd name="connsiteX9" fmla="*/ 697795 w 1158681"/>
              <a:gd name="connsiteY9" fmla="*/ 81014 h 1186651"/>
              <a:gd name="connsiteX10" fmla="*/ 829099 w 1158681"/>
              <a:gd name="connsiteY10" fmla="*/ 0 h 118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8681" h="1186651">
                <a:moveTo>
                  <a:pt x="829099" y="0"/>
                </a:moveTo>
                <a:lnTo>
                  <a:pt x="1158681" y="570853"/>
                </a:lnTo>
                <a:lnTo>
                  <a:pt x="1141641" y="582273"/>
                </a:lnTo>
                <a:cubicBezTo>
                  <a:pt x="948706" y="726057"/>
                  <a:pt x="784683" y="913464"/>
                  <a:pt x="661204" y="1131665"/>
                </a:cubicBezTo>
                <a:lnTo>
                  <a:pt x="657531" y="1138993"/>
                </a:lnTo>
                <a:lnTo>
                  <a:pt x="655395" y="1142318"/>
                </a:lnTo>
                <a:lnTo>
                  <a:pt x="632896" y="1186651"/>
                </a:lnTo>
                <a:lnTo>
                  <a:pt x="0" y="821249"/>
                </a:lnTo>
                <a:lnTo>
                  <a:pt x="112470" y="648529"/>
                </a:lnTo>
                <a:cubicBezTo>
                  <a:pt x="274624" y="427630"/>
                  <a:pt x="472654" y="235491"/>
                  <a:pt x="697795" y="81014"/>
                </a:cubicBezTo>
                <a:lnTo>
                  <a:pt x="829099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BCD354BD-3897-4209-B837-1B4C72C8E7C3}"/>
              </a:ext>
            </a:extLst>
          </p:cNvPr>
          <p:cNvSpPr/>
          <p:nvPr/>
        </p:nvSpPr>
        <p:spPr>
          <a:xfrm>
            <a:off x="6999757" y="1338782"/>
            <a:ext cx="1127546" cy="1169858"/>
          </a:xfrm>
          <a:custGeom>
            <a:avLst/>
            <a:gdLst>
              <a:gd name="connsiteX0" fmla="*/ 317090 w 1127546"/>
              <a:gd name="connsiteY0" fmla="*/ 0 h 1169858"/>
              <a:gd name="connsiteX1" fmla="*/ 354856 w 1127546"/>
              <a:gd name="connsiteY1" fmla="*/ 21897 h 1169858"/>
              <a:gd name="connsiteX2" fmla="*/ 1006247 w 1127546"/>
              <a:gd name="connsiteY2" fmla="*/ 637081 h 1169858"/>
              <a:gd name="connsiteX3" fmla="*/ 1127546 w 1127546"/>
              <a:gd name="connsiteY3" fmla="*/ 827228 h 1169858"/>
              <a:gd name="connsiteX4" fmla="*/ 534094 w 1127546"/>
              <a:gd name="connsiteY4" fmla="*/ 1169858 h 1169858"/>
              <a:gd name="connsiteX5" fmla="*/ 491171 w 1127546"/>
              <a:gd name="connsiteY5" fmla="*/ 1088930 h 1169858"/>
              <a:gd name="connsiteX6" fmla="*/ 408958 w 1127546"/>
              <a:gd name="connsiteY6" fmla="*/ 964199 h 1169858"/>
              <a:gd name="connsiteX7" fmla="*/ 387109 w 1127546"/>
              <a:gd name="connsiteY7" fmla="*/ 936329 h 1169858"/>
              <a:gd name="connsiteX8" fmla="*/ 308746 w 1127546"/>
              <a:gd name="connsiteY8" fmla="*/ 835132 h 1169858"/>
              <a:gd name="connsiteX9" fmla="*/ 101994 w 1127546"/>
              <a:gd name="connsiteY9" fmla="*/ 627706 h 1169858"/>
              <a:gd name="connsiteX10" fmla="*/ 0 w 1127546"/>
              <a:gd name="connsiteY10" fmla="*/ 549218 h 1169858"/>
              <a:gd name="connsiteX11" fmla="*/ 317090 w 1127546"/>
              <a:gd name="connsiteY11" fmla="*/ 0 h 116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7546" h="1169858">
                <a:moveTo>
                  <a:pt x="317090" y="0"/>
                </a:moveTo>
                <a:lnTo>
                  <a:pt x="354856" y="21897"/>
                </a:lnTo>
                <a:cubicBezTo>
                  <a:pt x="607737" y="184380"/>
                  <a:pt x="828755" y="393390"/>
                  <a:pt x="1006247" y="637081"/>
                </a:cubicBezTo>
                <a:lnTo>
                  <a:pt x="1127546" y="827228"/>
                </a:lnTo>
                <a:lnTo>
                  <a:pt x="534094" y="1169858"/>
                </a:lnTo>
                <a:lnTo>
                  <a:pt x="491171" y="1088930"/>
                </a:lnTo>
                <a:cubicBezTo>
                  <a:pt x="465355" y="1046057"/>
                  <a:pt x="437920" y="1004446"/>
                  <a:pt x="408958" y="964199"/>
                </a:cubicBezTo>
                <a:lnTo>
                  <a:pt x="387109" y="936329"/>
                </a:lnTo>
                <a:lnTo>
                  <a:pt x="308746" y="835132"/>
                </a:lnTo>
                <a:cubicBezTo>
                  <a:pt x="245267" y="759798"/>
                  <a:pt x="176099" y="690379"/>
                  <a:pt x="101994" y="627706"/>
                </a:cubicBezTo>
                <a:lnTo>
                  <a:pt x="0" y="549218"/>
                </a:lnTo>
                <a:lnTo>
                  <a:pt x="31709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9EA8B8FB-0B6C-41F5-8270-673BD21C52EC}"/>
              </a:ext>
            </a:extLst>
          </p:cNvPr>
          <p:cNvSpPr/>
          <p:nvPr/>
        </p:nvSpPr>
        <p:spPr>
          <a:xfrm>
            <a:off x="6133070" y="1608417"/>
            <a:ext cx="800655" cy="790177"/>
          </a:xfrm>
          <a:custGeom>
            <a:avLst/>
            <a:gdLst>
              <a:gd name="connsiteX0" fmla="*/ 0 w 800655"/>
              <a:gd name="connsiteY0" fmla="*/ 0 h 790177"/>
              <a:gd name="connsiteX1" fmla="*/ 133384 w 800655"/>
              <a:gd name="connsiteY1" fmla="*/ 7339 h 790177"/>
              <a:gd name="connsiteX2" fmla="*/ 721894 w 800655"/>
              <a:gd name="connsiteY2" fmla="*/ 196679 h 790177"/>
              <a:gd name="connsiteX3" fmla="*/ 800655 w 800655"/>
              <a:gd name="connsiteY3" fmla="*/ 245671 h 790177"/>
              <a:gd name="connsiteX4" fmla="*/ 486283 w 800655"/>
              <a:gd name="connsiteY4" fmla="*/ 790177 h 790177"/>
              <a:gd name="connsiteX5" fmla="*/ 347148 w 800655"/>
              <a:gd name="connsiteY5" fmla="*/ 717817 h 790177"/>
              <a:gd name="connsiteX6" fmla="*/ 162049 w 800655"/>
              <a:gd name="connsiteY6" fmla="*/ 660242 h 790177"/>
              <a:gd name="connsiteX7" fmla="*/ 0 w 800655"/>
              <a:gd name="connsiteY7" fmla="*/ 643133 h 790177"/>
              <a:gd name="connsiteX8" fmla="*/ 0 w 800655"/>
              <a:gd name="connsiteY8" fmla="*/ 0 h 790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0655" h="790177">
                <a:moveTo>
                  <a:pt x="0" y="0"/>
                </a:moveTo>
                <a:lnTo>
                  <a:pt x="133384" y="7339"/>
                </a:lnTo>
                <a:cubicBezTo>
                  <a:pt x="343549" y="30594"/>
                  <a:pt x="542174" y="96382"/>
                  <a:pt x="721894" y="196679"/>
                </a:cubicBezTo>
                <a:lnTo>
                  <a:pt x="800655" y="245671"/>
                </a:lnTo>
                <a:lnTo>
                  <a:pt x="486283" y="790177"/>
                </a:lnTo>
                <a:lnTo>
                  <a:pt x="347148" y="717817"/>
                </a:lnTo>
                <a:cubicBezTo>
                  <a:pt x="287761" y="693292"/>
                  <a:pt x="225893" y="673924"/>
                  <a:pt x="162049" y="660242"/>
                </a:cubicBezTo>
                <a:lnTo>
                  <a:pt x="0" y="643133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9A5FB2EC-1BA5-40D4-A50F-04E1030B801E}"/>
              </a:ext>
            </a:extLst>
          </p:cNvPr>
          <p:cNvSpPr/>
          <p:nvPr/>
        </p:nvSpPr>
        <p:spPr>
          <a:xfrm>
            <a:off x="6681802" y="1888000"/>
            <a:ext cx="848488" cy="915387"/>
          </a:xfrm>
          <a:custGeom>
            <a:avLst/>
            <a:gdLst>
              <a:gd name="connsiteX0" fmla="*/ 317954 w 848488"/>
              <a:gd name="connsiteY0" fmla="*/ 0 h 915387"/>
              <a:gd name="connsiteX1" fmla="*/ 317955 w 848488"/>
              <a:gd name="connsiteY1" fmla="*/ 0 h 915387"/>
              <a:gd name="connsiteX2" fmla="*/ 314324 w 848488"/>
              <a:gd name="connsiteY2" fmla="*/ 6288 h 915387"/>
              <a:gd name="connsiteX3" fmla="*/ 427642 w 848488"/>
              <a:gd name="connsiteY3" fmla="*/ 92419 h 915387"/>
              <a:gd name="connsiteX4" fmla="*/ 635549 w 848488"/>
              <a:gd name="connsiteY4" fmla="*/ 298442 h 915387"/>
              <a:gd name="connsiteX5" fmla="*/ 705064 w 848488"/>
              <a:gd name="connsiteY5" fmla="*/ 387111 h 915387"/>
              <a:gd name="connsiteX6" fmla="*/ 717557 w 848488"/>
              <a:gd name="connsiteY6" fmla="*/ 403245 h 915387"/>
              <a:gd name="connsiteX7" fmla="*/ 799312 w 848488"/>
              <a:gd name="connsiteY7" fmla="*/ 528824 h 915387"/>
              <a:gd name="connsiteX8" fmla="*/ 848488 w 848488"/>
              <a:gd name="connsiteY8" fmla="*/ 622695 h 915387"/>
              <a:gd name="connsiteX9" fmla="*/ 341530 w 848488"/>
              <a:gd name="connsiteY9" fmla="*/ 915387 h 915387"/>
              <a:gd name="connsiteX10" fmla="*/ 281560 w 848488"/>
              <a:gd name="connsiteY10" fmla="*/ 822707 h 915387"/>
              <a:gd name="connsiteX11" fmla="*/ 120944 w 848488"/>
              <a:gd name="connsiteY11" fmla="*/ 643066 h 915387"/>
              <a:gd name="connsiteX12" fmla="*/ 0 w 848488"/>
              <a:gd name="connsiteY12" fmla="*/ 550712 h 915387"/>
              <a:gd name="connsiteX13" fmla="*/ 317954 w 848488"/>
              <a:gd name="connsiteY13" fmla="*/ 0 h 91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8488" h="915387">
                <a:moveTo>
                  <a:pt x="317954" y="0"/>
                </a:moveTo>
                <a:lnTo>
                  <a:pt x="317955" y="0"/>
                </a:lnTo>
                <a:lnTo>
                  <a:pt x="314324" y="6288"/>
                </a:lnTo>
                <a:lnTo>
                  <a:pt x="427642" y="92419"/>
                </a:lnTo>
                <a:cubicBezTo>
                  <a:pt x="502161" y="154668"/>
                  <a:pt x="571716" y="223618"/>
                  <a:pt x="635549" y="298442"/>
                </a:cubicBezTo>
                <a:lnTo>
                  <a:pt x="705064" y="387111"/>
                </a:lnTo>
                <a:lnTo>
                  <a:pt x="717557" y="403245"/>
                </a:lnTo>
                <a:cubicBezTo>
                  <a:pt x="746357" y="443765"/>
                  <a:pt x="773640" y="485659"/>
                  <a:pt x="799312" y="528824"/>
                </a:cubicBezTo>
                <a:lnTo>
                  <a:pt x="848488" y="622695"/>
                </a:lnTo>
                <a:lnTo>
                  <a:pt x="341530" y="915387"/>
                </a:lnTo>
                <a:lnTo>
                  <a:pt x="281560" y="822707"/>
                </a:lnTo>
                <a:cubicBezTo>
                  <a:pt x="234125" y="757101"/>
                  <a:pt x="180259" y="696877"/>
                  <a:pt x="120944" y="643066"/>
                </a:cubicBezTo>
                <a:lnTo>
                  <a:pt x="0" y="550712"/>
                </a:lnTo>
                <a:lnTo>
                  <a:pt x="317954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88FD8848-71E1-4A42-8312-94B4E5C2D99F}"/>
              </a:ext>
            </a:extLst>
          </p:cNvPr>
          <p:cNvSpPr/>
          <p:nvPr/>
        </p:nvSpPr>
        <p:spPr>
          <a:xfrm>
            <a:off x="4658845" y="1890813"/>
            <a:ext cx="830105" cy="888321"/>
          </a:xfrm>
          <a:custGeom>
            <a:avLst/>
            <a:gdLst>
              <a:gd name="connsiteX0" fmla="*/ 525208 w 830105"/>
              <a:gd name="connsiteY0" fmla="*/ 0 h 888321"/>
              <a:gd name="connsiteX1" fmla="*/ 830105 w 830105"/>
              <a:gd name="connsiteY1" fmla="*/ 528098 h 888321"/>
              <a:gd name="connsiteX2" fmla="*/ 783697 w 830105"/>
              <a:gd name="connsiteY2" fmla="*/ 554479 h 888321"/>
              <a:gd name="connsiteX3" fmla="*/ 526509 w 830105"/>
              <a:gd name="connsiteY3" fmla="*/ 805918 h 888321"/>
              <a:gd name="connsiteX4" fmla="*/ 471448 w 830105"/>
              <a:gd name="connsiteY4" fmla="*/ 888321 h 888321"/>
              <a:gd name="connsiteX5" fmla="*/ 0 w 830105"/>
              <a:gd name="connsiteY5" fmla="*/ 616131 h 888321"/>
              <a:gd name="connsiteX6" fmla="*/ 24057 w 830105"/>
              <a:gd name="connsiteY6" fmla="*/ 568140 h 888321"/>
              <a:gd name="connsiteX7" fmla="*/ 122510 w 830105"/>
              <a:gd name="connsiteY7" fmla="*/ 414854 h 888321"/>
              <a:gd name="connsiteX8" fmla="*/ 505044 w 830105"/>
              <a:gd name="connsiteY8" fmla="*/ 25785 h 888321"/>
              <a:gd name="connsiteX9" fmla="*/ 530403 w 830105"/>
              <a:gd name="connsiteY9" fmla="*/ 9000 h 888321"/>
              <a:gd name="connsiteX10" fmla="*/ 525207 w 830105"/>
              <a:gd name="connsiteY10" fmla="*/ 0 h 888321"/>
              <a:gd name="connsiteX11" fmla="*/ 525208 w 830105"/>
              <a:gd name="connsiteY11" fmla="*/ 0 h 888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0105" h="888321">
                <a:moveTo>
                  <a:pt x="525208" y="0"/>
                </a:moveTo>
                <a:lnTo>
                  <a:pt x="830105" y="528098"/>
                </a:lnTo>
                <a:lnTo>
                  <a:pt x="783697" y="554479"/>
                </a:lnTo>
                <a:cubicBezTo>
                  <a:pt x="685867" y="623699"/>
                  <a:pt x="599031" y="708671"/>
                  <a:pt x="526509" y="805918"/>
                </a:cubicBezTo>
                <a:lnTo>
                  <a:pt x="471448" y="888321"/>
                </a:lnTo>
                <a:lnTo>
                  <a:pt x="0" y="616131"/>
                </a:lnTo>
                <a:lnTo>
                  <a:pt x="24057" y="568140"/>
                </a:lnTo>
                <a:lnTo>
                  <a:pt x="122510" y="414854"/>
                </a:lnTo>
                <a:cubicBezTo>
                  <a:pt x="230378" y="264375"/>
                  <a:pt x="359534" y="132894"/>
                  <a:pt x="505044" y="25785"/>
                </a:cubicBezTo>
                <a:lnTo>
                  <a:pt x="530403" y="9000"/>
                </a:lnTo>
                <a:lnTo>
                  <a:pt x="525207" y="0"/>
                </a:lnTo>
                <a:lnTo>
                  <a:pt x="5252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0126B594-793E-44EF-B633-11B7DD2B48ED}"/>
              </a:ext>
            </a:extLst>
          </p:cNvPr>
          <p:cNvSpPr/>
          <p:nvPr/>
        </p:nvSpPr>
        <p:spPr>
          <a:xfrm>
            <a:off x="3323039" y="2040360"/>
            <a:ext cx="660043" cy="1351571"/>
          </a:xfrm>
          <a:custGeom>
            <a:avLst/>
            <a:gdLst>
              <a:gd name="connsiteX0" fmla="*/ 379376 w 660043"/>
              <a:gd name="connsiteY0" fmla="*/ 0 h 1351571"/>
              <a:gd name="connsiteX1" fmla="*/ 660043 w 660043"/>
              <a:gd name="connsiteY1" fmla="*/ 162043 h 1351571"/>
              <a:gd name="connsiteX2" fmla="*/ 597888 w 660043"/>
              <a:gd name="connsiteY2" fmla="*/ 272216 h 1351571"/>
              <a:gd name="connsiteX3" fmla="*/ 346389 w 660043"/>
              <a:gd name="connsiteY3" fmla="*/ 1134134 h 1351571"/>
              <a:gd name="connsiteX4" fmla="*/ 335539 w 660043"/>
              <a:gd name="connsiteY4" fmla="*/ 1351571 h 1351571"/>
              <a:gd name="connsiteX5" fmla="*/ 0 w 660043"/>
              <a:gd name="connsiteY5" fmla="*/ 1351571 h 1351571"/>
              <a:gd name="connsiteX6" fmla="*/ 12440 w 660043"/>
              <a:gd name="connsiteY6" fmla="*/ 1107096 h 1351571"/>
              <a:gd name="connsiteX7" fmla="*/ 301687 w 660043"/>
              <a:gd name="connsiteY7" fmla="*/ 135038 h 1351571"/>
              <a:gd name="connsiteX8" fmla="*/ 379376 w 660043"/>
              <a:gd name="connsiteY8" fmla="*/ 0 h 135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0043" h="1351571">
                <a:moveTo>
                  <a:pt x="379376" y="0"/>
                </a:moveTo>
                <a:lnTo>
                  <a:pt x="660043" y="162043"/>
                </a:lnTo>
                <a:lnTo>
                  <a:pt x="597888" y="272216"/>
                </a:lnTo>
                <a:cubicBezTo>
                  <a:pt x="464665" y="535429"/>
                  <a:pt x="377279" y="826330"/>
                  <a:pt x="346389" y="1134134"/>
                </a:cubicBezTo>
                <a:lnTo>
                  <a:pt x="335539" y="1351571"/>
                </a:lnTo>
                <a:lnTo>
                  <a:pt x="0" y="1351571"/>
                </a:lnTo>
                <a:lnTo>
                  <a:pt x="12440" y="1107096"/>
                </a:lnTo>
                <a:cubicBezTo>
                  <a:pt x="47966" y="759960"/>
                  <a:pt x="148468" y="431886"/>
                  <a:pt x="301687" y="135038"/>
                </a:cubicBezTo>
                <a:lnTo>
                  <a:pt x="379376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28213EBB-ED40-43D3-85A9-D984FED52050}"/>
              </a:ext>
            </a:extLst>
          </p:cNvPr>
          <p:cNvSpPr/>
          <p:nvPr/>
        </p:nvSpPr>
        <p:spPr>
          <a:xfrm>
            <a:off x="8170555" y="2041165"/>
            <a:ext cx="699239" cy="1350766"/>
          </a:xfrm>
          <a:custGeom>
            <a:avLst/>
            <a:gdLst>
              <a:gd name="connsiteX0" fmla="*/ 321269 w 699239"/>
              <a:gd name="connsiteY0" fmla="*/ 0 h 1350766"/>
              <a:gd name="connsiteX1" fmla="*/ 365502 w 699239"/>
              <a:gd name="connsiteY1" fmla="*/ 75283 h 1350766"/>
              <a:gd name="connsiteX2" fmla="*/ 694789 w 699239"/>
              <a:gd name="connsiteY2" fmla="*/ 1210992 h 1350766"/>
              <a:gd name="connsiteX3" fmla="*/ 699239 w 699239"/>
              <a:gd name="connsiteY3" fmla="*/ 1350766 h 1350766"/>
              <a:gd name="connsiteX4" fmla="*/ 310958 w 699239"/>
              <a:gd name="connsiteY4" fmla="*/ 1350766 h 1350766"/>
              <a:gd name="connsiteX5" fmla="*/ 307068 w 699239"/>
              <a:gd name="connsiteY5" fmla="*/ 1226166 h 1350766"/>
              <a:gd name="connsiteX6" fmla="*/ 20755 w 699239"/>
              <a:gd name="connsiteY6" fmla="*/ 219140 h 1350766"/>
              <a:gd name="connsiteX7" fmla="*/ 0 w 699239"/>
              <a:gd name="connsiteY7" fmla="*/ 185485 h 1350766"/>
              <a:gd name="connsiteX8" fmla="*/ 321269 w 699239"/>
              <a:gd name="connsiteY8" fmla="*/ 0 h 1350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239" h="1350766">
                <a:moveTo>
                  <a:pt x="321269" y="0"/>
                </a:moveTo>
                <a:lnTo>
                  <a:pt x="365502" y="75283"/>
                </a:lnTo>
                <a:cubicBezTo>
                  <a:pt x="552395" y="416685"/>
                  <a:pt x="668646" y="801694"/>
                  <a:pt x="694789" y="1210992"/>
                </a:cubicBezTo>
                <a:lnTo>
                  <a:pt x="699239" y="1350766"/>
                </a:lnTo>
                <a:lnTo>
                  <a:pt x="310958" y="1350766"/>
                </a:lnTo>
                <a:lnTo>
                  <a:pt x="307068" y="1226166"/>
                </a:lnTo>
                <a:cubicBezTo>
                  <a:pt x="284338" y="863244"/>
                  <a:pt x="183258" y="521859"/>
                  <a:pt x="20755" y="219140"/>
                </a:cubicBezTo>
                <a:lnTo>
                  <a:pt x="0" y="185485"/>
                </a:lnTo>
                <a:lnTo>
                  <a:pt x="32126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329651D8-9C1B-4A7C-9698-CEF955F0D7CE}"/>
              </a:ext>
            </a:extLst>
          </p:cNvPr>
          <p:cNvSpPr/>
          <p:nvPr/>
        </p:nvSpPr>
        <p:spPr>
          <a:xfrm>
            <a:off x="3662855" y="2203749"/>
            <a:ext cx="961810" cy="1188182"/>
          </a:xfrm>
          <a:custGeom>
            <a:avLst/>
            <a:gdLst>
              <a:gd name="connsiteX0" fmla="*/ 322557 w 961810"/>
              <a:gd name="connsiteY0" fmla="*/ 0 h 1188182"/>
              <a:gd name="connsiteX1" fmla="*/ 961810 w 961810"/>
              <a:gd name="connsiteY1" fmla="*/ 369073 h 1188182"/>
              <a:gd name="connsiteX2" fmla="*/ 932610 w 961810"/>
              <a:gd name="connsiteY2" fmla="*/ 426610 h 1188182"/>
              <a:gd name="connsiteX3" fmla="*/ 779406 w 961810"/>
              <a:gd name="connsiteY3" fmla="*/ 987724 h 1188182"/>
              <a:gd name="connsiteX4" fmla="*/ 767800 w 961810"/>
              <a:gd name="connsiteY4" fmla="*/ 1188182 h 1188182"/>
              <a:gd name="connsiteX5" fmla="*/ 0 w 961810"/>
              <a:gd name="connsiteY5" fmla="*/ 1188182 h 1188182"/>
              <a:gd name="connsiteX6" fmla="*/ 3748 w 961810"/>
              <a:gd name="connsiteY6" fmla="*/ 1067707 h 1188182"/>
              <a:gd name="connsiteX7" fmla="*/ 201108 w 961810"/>
              <a:gd name="connsiteY7" fmla="*/ 242250 h 1188182"/>
              <a:gd name="connsiteX8" fmla="*/ 322557 w 961810"/>
              <a:gd name="connsiteY8" fmla="*/ 0 h 118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1810" h="1188182">
                <a:moveTo>
                  <a:pt x="322557" y="0"/>
                </a:moveTo>
                <a:lnTo>
                  <a:pt x="961810" y="369073"/>
                </a:lnTo>
                <a:lnTo>
                  <a:pt x="932610" y="426610"/>
                </a:lnTo>
                <a:cubicBezTo>
                  <a:pt x="855320" y="600027"/>
                  <a:pt x="802607" y="788857"/>
                  <a:pt x="779406" y="987724"/>
                </a:cubicBezTo>
                <a:lnTo>
                  <a:pt x="767800" y="1188182"/>
                </a:lnTo>
                <a:lnTo>
                  <a:pt x="0" y="1188182"/>
                </a:lnTo>
                <a:lnTo>
                  <a:pt x="3748" y="1067707"/>
                </a:lnTo>
                <a:cubicBezTo>
                  <a:pt x="21974" y="775661"/>
                  <a:pt x="90682" y="497542"/>
                  <a:pt x="201108" y="242250"/>
                </a:cubicBezTo>
                <a:lnTo>
                  <a:pt x="32255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C3C09C66-1367-4C36-AED1-2784F16877A6}"/>
              </a:ext>
            </a:extLst>
          </p:cNvPr>
          <p:cNvSpPr/>
          <p:nvPr/>
        </p:nvSpPr>
        <p:spPr>
          <a:xfrm>
            <a:off x="7568613" y="2228578"/>
            <a:ext cx="906948" cy="1163353"/>
          </a:xfrm>
          <a:custGeom>
            <a:avLst/>
            <a:gdLst>
              <a:gd name="connsiteX0" fmla="*/ 598603 w 906948"/>
              <a:gd name="connsiteY0" fmla="*/ 0 h 1163353"/>
              <a:gd name="connsiteX1" fmla="*/ 599941 w 906948"/>
              <a:gd name="connsiteY1" fmla="*/ 2098 h 1163353"/>
              <a:gd name="connsiteX2" fmla="*/ 902928 w 906948"/>
              <a:gd name="connsiteY2" fmla="*/ 1038012 h 1163353"/>
              <a:gd name="connsiteX3" fmla="*/ 906948 w 906948"/>
              <a:gd name="connsiteY3" fmla="*/ 1163353 h 1163353"/>
              <a:gd name="connsiteX4" fmla="*/ 192842 w 906948"/>
              <a:gd name="connsiteY4" fmla="*/ 1163353 h 1163353"/>
              <a:gd name="connsiteX5" fmla="*/ 182732 w 906948"/>
              <a:gd name="connsiteY5" fmla="*/ 977117 h 1163353"/>
              <a:gd name="connsiteX6" fmla="*/ 16712 w 906948"/>
              <a:gd name="connsiteY6" fmla="*/ 377112 h 1163353"/>
              <a:gd name="connsiteX7" fmla="*/ 0 w 906948"/>
              <a:gd name="connsiteY7" fmla="*/ 345603 h 1163353"/>
              <a:gd name="connsiteX8" fmla="*/ 598603 w 906948"/>
              <a:gd name="connsiteY8" fmla="*/ 0 h 1163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6948" h="1163353">
                <a:moveTo>
                  <a:pt x="598603" y="0"/>
                </a:moveTo>
                <a:lnTo>
                  <a:pt x="599941" y="2098"/>
                </a:lnTo>
                <a:cubicBezTo>
                  <a:pt x="771649" y="311844"/>
                  <a:pt x="878818" y="663419"/>
                  <a:pt x="902928" y="1038012"/>
                </a:cubicBezTo>
                <a:lnTo>
                  <a:pt x="906948" y="1163353"/>
                </a:lnTo>
                <a:lnTo>
                  <a:pt x="192842" y="1163353"/>
                </a:lnTo>
                <a:lnTo>
                  <a:pt x="182732" y="977117"/>
                </a:lnTo>
                <a:cubicBezTo>
                  <a:pt x="159382" y="763537"/>
                  <a:pt x="102019" y="561331"/>
                  <a:pt x="16712" y="377112"/>
                </a:cubicBezTo>
                <a:lnTo>
                  <a:pt x="0" y="345603"/>
                </a:lnTo>
                <a:lnTo>
                  <a:pt x="598603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E05E6D78-BF8B-46F2-A4E5-50FC9D4917B0}"/>
              </a:ext>
            </a:extLst>
          </p:cNvPr>
          <p:cNvSpPr/>
          <p:nvPr/>
        </p:nvSpPr>
        <p:spPr>
          <a:xfrm>
            <a:off x="6133070" y="2261848"/>
            <a:ext cx="481711" cy="979013"/>
          </a:xfrm>
          <a:custGeom>
            <a:avLst/>
            <a:gdLst>
              <a:gd name="connsiteX0" fmla="*/ 0 w 481711"/>
              <a:gd name="connsiteY0" fmla="*/ 0 h 979013"/>
              <a:gd name="connsiteX1" fmla="*/ 162049 w 481711"/>
              <a:gd name="connsiteY1" fmla="*/ 17109 h 979013"/>
              <a:gd name="connsiteX2" fmla="*/ 347148 w 481711"/>
              <a:gd name="connsiteY2" fmla="*/ 74684 h 979013"/>
              <a:gd name="connsiteX3" fmla="*/ 481711 w 481711"/>
              <a:gd name="connsiteY3" fmla="*/ 144666 h 979013"/>
              <a:gd name="connsiteX4" fmla="*/ 0 w 481711"/>
              <a:gd name="connsiteY4" fmla="*/ 979013 h 979013"/>
              <a:gd name="connsiteX5" fmla="*/ 0 w 481711"/>
              <a:gd name="connsiteY5" fmla="*/ 0 h 97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711" h="979013">
                <a:moveTo>
                  <a:pt x="0" y="0"/>
                </a:moveTo>
                <a:lnTo>
                  <a:pt x="162049" y="17109"/>
                </a:lnTo>
                <a:cubicBezTo>
                  <a:pt x="225893" y="30791"/>
                  <a:pt x="287761" y="50159"/>
                  <a:pt x="347148" y="74684"/>
                </a:cubicBezTo>
                <a:lnTo>
                  <a:pt x="481711" y="144666"/>
                </a:lnTo>
                <a:lnTo>
                  <a:pt x="0" y="979013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5964AD6C-5424-48A0-B86F-3858C037AD3F}"/>
              </a:ext>
            </a:extLst>
          </p:cNvPr>
          <p:cNvSpPr/>
          <p:nvPr/>
        </p:nvSpPr>
        <p:spPr>
          <a:xfrm>
            <a:off x="5135023" y="2424683"/>
            <a:ext cx="845219" cy="845169"/>
          </a:xfrm>
          <a:custGeom>
            <a:avLst/>
            <a:gdLst>
              <a:gd name="connsiteX0" fmla="*/ 357260 w 845219"/>
              <a:gd name="connsiteY0" fmla="*/ 0 h 845169"/>
              <a:gd name="connsiteX1" fmla="*/ 845219 w 845219"/>
              <a:gd name="connsiteY1" fmla="*/ 845169 h 845169"/>
              <a:gd name="connsiteX2" fmla="*/ 0 w 845219"/>
              <a:gd name="connsiteY2" fmla="*/ 357182 h 845169"/>
              <a:gd name="connsiteX3" fmla="*/ 4768 w 845219"/>
              <a:gd name="connsiteY3" fmla="*/ 347983 h 845169"/>
              <a:gd name="connsiteX4" fmla="*/ 285351 w 845219"/>
              <a:gd name="connsiteY4" fmla="*/ 47001 h 845169"/>
              <a:gd name="connsiteX5" fmla="*/ 357260 w 845219"/>
              <a:gd name="connsiteY5" fmla="*/ 0 h 84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5219" h="845169">
                <a:moveTo>
                  <a:pt x="357260" y="0"/>
                </a:moveTo>
                <a:lnTo>
                  <a:pt x="845219" y="845169"/>
                </a:lnTo>
                <a:lnTo>
                  <a:pt x="0" y="357182"/>
                </a:lnTo>
                <a:lnTo>
                  <a:pt x="4768" y="347983"/>
                </a:lnTo>
                <a:cubicBezTo>
                  <a:pt x="80303" y="230886"/>
                  <a:pt x="175481" y="128830"/>
                  <a:pt x="285351" y="47001"/>
                </a:cubicBezTo>
                <a:lnTo>
                  <a:pt x="35726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60A7451C-2DB7-420F-85C5-E1FBCECB3C5F}"/>
              </a:ext>
            </a:extLst>
          </p:cNvPr>
          <p:cNvSpPr/>
          <p:nvPr/>
        </p:nvSpPr>
        <p:spPr>
          <a:xfrm>
            <a:off x="6195219" y="2445859"/>
            <a:ext cx="823261" cy="835640"/>
          </a:xfrm>
          <a:custGeom>
            <a:avLst/>
            <a:gdLst>
              <a:gd name="connsiteX0" fmla="*/ 482457 w 823261"/>
              <a:gd name="connsiteY0" fmla="*/ 0 h 835640"/>
              <a:gd name="connsiteX1" fmla="*/ 607527 w 823261"/>
              <a:gd name="connsiteY1" fmla="*/ 95505 h 835640"/>
              <a:gd name="connsiteX2" fmla="*/ 768143 w 823261"/>
              <a:gd name="connsiteY2" fmla="*/ 275146 h 835640"/>
              <a:gd name="connsiteX3" fmla="*/ 823261 w 823261"/>
              <a:gd name="connsiteY3" fmla="*/ 360329 h 835640"/>
              <a:gd name="connsiteX4" fmla="*/ 0 w 823261"/>
              <a:gd name="connsiteY4" fmla="*/ 835640 h 835640"/>
              <a:gd name="connsiteX5" fmla="*/ 482457 w 823261"/>
              <a:gd name="connsiteY5" fmla="*/ 0 h 83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3261" h="835640">
                <a:moveTo>
                  <a:pt x="482457" y="0"/>
                </a:moveTo>
                <a:lnTo>
                  <a:pt x="607527" y="95505"/>
                </a:lnTo>
                <a:cubicBezTo>
                  <a:pt x="666842" y="149316"/>
                  <a:pt x="720708" y="209540"/>
                  <a:pt x="768143" y="275146"/>
                </a:cubicBezTo>
                <a:lnTo>
                  <a:pt x="823261" y="360329"/>
                </a:lnTo>
                <a:lnTo>
                  <a:pt x="0" y="835640"/>
                </a:lnTo>
                <a:lnTo>
                  <a:pt x="482457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57EA73CD-6CA8-4E3B-8949-CC742191190A}"/>
              </a:ext>
            </a:extLst>
          </p:cNvPr>
          <p:cNvSpPr/>
          <p:nvPr/>
        </p:nvSpPr>
        <p:spPr>
          <a:xfrm>
            <a:off x="4437606" y="2573339"/>
            <a:ext cx="656025" cy="818591"/>
          </a:xfrm>
          <a:custGeom>
            <a:avLst/>
            <a:gdLst>
              <a:gd name="connsiteX0" fmla="*/ 187958 w 656025"/>
              <a:gd name="connsiteY0" fmla="*/ 0 h 818591"/>
              <a:gd name="connsiteX1" fmla="*/ 656025 w 656025"/>
              <a:gd name="connsiteY1" fmla="*/ 270239 h 818591"/>
              <a:gd name="connsiteX2" fmla="*/ 622769 w 656025"/>
              <a:gd name="connsiteY2" fmla="*/ 333228 h 818591"/>
              <a:gd name="connsiteX3" fmla="*/ 557630 w 656025"/>
              <a:gd name="connsiteY3" fmla="*/ 508372 h 818591"/>
              <a:gd name="connsiteX4" fmla="*/ 543338 w 656025"/>
              <a:gd name="connsiteY4" fmla="*/ 579137 h 818591"/>
              <a:gd name="connsiteX5" fmla="*/ 533531 w 656025"/>
              <a:gd name="connsiteY5" fmla="*/ 619081 h 818591"/>
              <a:gd name="connsiteX6" fmla="*/ 531948 w 656025"/>
              <a:gd name="connsiteY6" fmla="*/ 635533 h 818591"/>
              <a:gd name="connsiteX7" fmla="*/ 519765 w 656025"/>
              <a:gd name="connsiteY7" fmla="*/ 695852 h 818591"/>
              <a:gd name="connsiteX8" fmla="*/ 512372 w 656025"/>
              <a:gd name="connsiteY8" fmla="*/ 818591 h 818591"/>
              <a:gd name="connsiteX9" fmla="*/ 0 w 656025"/>
              <a:gd name="connsiteY9" fmla="*/ 818591 h 818591"/>
              <a:gd name="connsiteX10" fmla="*/ 11789 w 656025"/>
              <a:gd name="connsiteY10" fmla="*/ 612442 h 818591"/>
              <a:gd name="connsiteX11" fmla="*/ 164142 w 656025"/>
              <a:gd name="connsiteY11" fmla="*/ 47511 h 818591"/>
              <a:gd name="connsiteX12" fmla="*/ 187958 w 656025"/>
              <a:gd name="connsiteY12" fmla="*/ 0 h 81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6025" h="818591">
                <a:moveTo>
                  <a:pt x="187958" y="0"/>
                </a:moveTo>
                <a:lnTo>
                  <a:pt x="656025" y="270239"/>
                </a:lnTo>
                <a:lnTo>
                  <a:pt x="622769" y="333228"/>
                </a:lnTo>
                <a:cubicBezTo>
                  <a:pt x="596787" y="389264"/>
                  <a:pt x="574935" y="447790"/>
                  <a:pt x="557630" y="508372"/>
                </a:cubicBezTo>
                <a:lnTo>
                  <a:pt x="543338" y="579137"/>
                </a:lnTo>
                <a:lnTo>
                  <a:pt x="533531" y="619081"/>
                </a:lnTo>
                <a:lnTo>
                  <a:pt x="531948" y="635533"/>
                </a:lnTo>
                <a:lnTo>
                  <a:pt x="519765" y="695852"/>
                </a:lnTo>
                <a:lnTo>
                  <a:pt x="512372" y="818591"/>
                </a:lnTo>
                <a:lnTo>
                  <a:pt x="0" y="818591"/>
                </a:lnTo>
                <a:lnTo>
                  <a:pt x="11789" y="612442"/>
                </a:lnTo>
                <a:cubicBezTo>
                  <a:pt x="34862" y="412223"/>
                  <a:pt x="87282" y="222108"/>
                  <a:pt x="164142" y="47511"/>
                </a:cubicBezTo>
                <a:lnTo>
                  <a:pt x="18795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4CA63E66-2C38-41A7-B1DB-D638C316B51E}"/>
              </a:ext>
            </a:extLst>
          </p:cNvPr>
          <p:cNvSpPr/>
          <p:nvPr/>
        </p:nvSpPr>
        <p:spPr>
          <a:xfrm>
            <a:off x="7058048" y="2576425"/>
            <a:ext cx="692322" cy="815505"/>
          </a:xfrm>
          <a:custGeom>
            <a:avLst/>
            <a:gdLst>
              <a:gd name="connsiteX0" fmla="*/ 506677 w 692322"/>
              <a:gd name="connsiteY0" fmla="*/ 0 h 815505"/>
              <a:gd name="connsiteX1" fmla="*/ 516939 w 692322"/>
              <a:gd name="connsiteY1" fmla="*/ 19588 h 815505"/>
              <a:gd name="connsiteX2" fmla="*/ 682036 w 692322"/>
              <a:gd name="connsiteY2" fmla="*/ 623674 h 815505"/>
              <a:gd name="connsiteX3" fmla="*/ 692322 w 692322"/>
              <a:gd name="connsiteY3" fmla="*/ 815505 h 815505"/>
              <a:gd name="connsiteX4" fmla="*/ 130628 w 692322"/>
              <a:gd name="connsiteY4" fmla="*/ 815505 h 815505"/>
              <a:gd name="connsiteX5" fmla="*/ 125127 w 692322"/>
              <a:gd name="connsiteY5" fmla="*/ 711170 h 815505"/>
              <a:gd name="connsiteX6" fmla="*/ 106812 w 692322"/>
              <a:gd name="connsiteY6" fmla="*/ 612906 h 815505"/>
              <a:gd name="connsiteX7" fmla="*/ 104882 w 692322"/>
              <a:gd name="connsiteY7" fmla="*/ 594574 h 815505"/>
              <a:gd name="connsiteX8" fmla="*/ 100055 w 692322"/>
              <a:gd name="connsiteY8" fmla="*/ 576656 h 815505"/>
              <a:gd name="connsiteX9" fmla="*/ 89989 w 692322"/>
              <a:gd name="connsiteY9" fmla="*/ 522651 h 815505"/>
              <a:gd name="connsiteX10" fmla="*/ 27341 w 692322"/>
              <a:gd name="connsiteY10" fmla="*/ 346219 h 815505"/>
              <a:gd name="connsiteX11" fmla="*/ 0 w 692322"/>
              <a:gd name="connsiteY11" fmla="*/ 292530 h 815505"/>
              <a:gd name="connsiteX12" fmla="*/ 506677 w 692322"/>
              <a:gd name="connsiteY12" fmla="*/ 0 h 815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2322" h="815505">
                <a:moveTo>
                  <a:pt x="506677" y="0"/>
                </a:moveTo>
                <a:lnTo>
                  <a:pt x="516939" y="19588"/>
                </a:lnTo>
                <a:cubicBezTo>
                  <a:pt x="601772" y="205060"/>
                  <a:pt x="658816" y="408641"/>
                  <a:pt x="682036" y="623674"/>
                </a:cubicBezTo>
                <a:lnTo>
                  <a:pt x="692322" y="815505"/>
                </a:lnTo>
                <a:lnTo>
                  <a:pt x="130628" y="815505"/>
                </a:lnTo>
                <a:lnTo>
                  <a:pt x="125127" y="711170"/>
                </a:lnTo>
                <a:lnTo>
                  <a:pt x="106812" y="612906"/>
                </a:lnTo>
                <a:lnTo>
                  <a:pt x="104882" y="594574"/>
                </a:lnTo>
                <a:lnTo>
                  <a:pt x="100055" y="576656"/>
                </a:lnTo>
                <a:lnTo>
                  <a:pt x="89989" y="522651"/>
                </a:lnTo>
                <a:cubicBezTo>
                  <a:pt x="73554" y="461682"/>
                  <a:pt x="52533" y="402726"/>
                  <a:pt x="27341" y="346219"/>
                </a:cubicBezTo>
                <a:lnTo>
                  <a:pt x="0" y="292530"/>
                </a:lnTo>
                <a:lnTo>
                  <a:pt x="506677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58A79CB-4059-4B48-AA3C-B3C86F558CF3}"/>
              </a:ext>
            </a:extLst>
          </p:cNvPr>
          <p:cNvSpPr/>
          <p:nvPr/>
        </p:nvSpPr>
        <p:spPr>
          <a:xfrm>
            <a:off x="4951934" y="2847759"/>
            <a:ext cx="1071741" cy="544171"/>
          </a:xfrm>
          <a:custGeom>
            <a:avLst/>
            <a:gdLst>
              <a:gd name="connsiteX0" fmla="*/ 148939 w 1071741"/>
              <a:gd name="connsiteY0" fmla="*/ 0 h 544171"/>
              <a:gd name="connsiteX1" fmla="*/ 1071741 w 1071741"/>
              <a:gd name="connsiteY1" fmla="*/ 532780 h 544171"/>
              <a:gd name="connsiteX2" fmla="*/ 1052013 w 1071741"/>
              <a:gd name="connsiteY2" fmla="*/ 544171 h 544171"/>
              <a:gd name="connsiteX3" fmla="*/ 0 w 1071741"/>
              <a:gd name="connsiteY3" fmla="*/ 544171 h 544171"/>
              <a:gd name="connsiteX4" fmla="*/ 17620 w 1071741"/>
              <a:gd name="connsiteY4" fmla="*/ 361113 h 544171"/>
              <a:gd name="connsiteX5" fmla="*/ 29010 w 1071741"/>
              <a:gd name="connsiteY5" fmla="*/ 304717 h 544171"/>
              <a:gd name="connsiteX6" fmla="*/ 46823 w 1071741"/>
              <a:gd name="connsiteY6" fmla="*/ 232161 h 544171"/>
              <a:gd name="connsiteX7" fmla="*/ 84514 w 1071741"/>
              <a:gd name="connsiteY7" fmla="*/ 124309 h 544171"/>
              <a:gd name="connsiteX8" fmla="*/ 148939 w 1071741"/>
              <a:gd name="connsiteY8" fmla="*/ 0 h 544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1741" h="544171">
                <a:moveTo>
                  <a:pt x="148939" y="0"/>
                </a:moveTo>
                <a:lnTo>
                  <a:pt x="1071741" y="532780"/>
                </a:lnTo>
                <a:lnTo>
                  <a:pt x="1052013" y="544171"/>
                </a:lnTo>
                <a:lnTo>
                  <a:pt x="0" y="544171"/>
                </a:lnTo>
                <a:lnTo>
                  <a:pt x="17620" y="361113"/>
                </a:lnTo>
                <a:lnTo>
                  <a:pt x="29010" y="304717"/>
                </a:lnTo>
                <a:lnTo>
                  <a:pt x="46823" y="232161"/>
                </a:lnTo>
                <a:cubicBezTo>
                  <a:pt x="57740" y="195403"/>
                  <a:pt x="70335" y="159420"/>
                  <a:pt x="84514" y="124309"/>
                </a:cubicBezTo>
                <a:lnTo>
                  <a:pt x="148939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661CDC0-D687-4396-A948-0CB67E474368}"/>
              </a:ext>
            </a:extLst>
          </p:cNvPr>
          <p:cNvSpPr/>
          <p:nvPr/>
        </p:nvSpPr>
        <p:spPr>
          <a:xfrm>
            <a:off x="6171957" y="2871294"/>
            <a:ext cx="1014228" cy="520636"/>
          </a:xfrm>
          <a:custGeom>
            <a:avLst/>
            <a:gdLst>
              <a:gd name="connsiteX0" fmla="*/ 882039 w 1014228"/>
              <a:gd name="connsiteY0" fmla="*/ 0 h 520636"/>
              <a:gd name="connsiteX1" fmla="*/ 913432 w 1014228"/>
              <a:gd name="connsiteY1" fmla="*/ 61648 h 520636"/>
              <a:gd name="connsiteX2" fmla="*/ 958132 w 1014228"/>
              <a:gd name="connsiteY2" fmla="*/ 177798 h 520636"/>
              <a:gd name="connsiteX3" fmla="*/ 986146 w 1014228"/>
              <a:gd name="connsiteY3" fmla="*/ 281787 h 520636"/>
              <a:gd name="connsiteX4" fmla="*/ 992903 w 1014228"/>
              <a:gd name="connsiteY4" fmla="*/ 318037 h 520636"/>
              <a:gd name="connsiteX5" fmla="*/ 1014228 w 1014228"/>
              <a:gd name="connsiteY5" fmla="*/ 520636 h 520636"/>
              <a:gd name="connsiteX6" fmla="*/ 19728 w 1014228"/>
              <a:gd name="connsiteY6" fmla="*/ 520636 h 520636"/>
              <a:gd name="connsiteX7" fmla="*/ 0 w 1014228"/>
              <a:gd name="connsiteY7" fmla="*/ 509246 h 520636"/>
              <a:gd name="connsiteX8" fmla="*/ 882039 w 1014228"/>
              <a:gd name="connsiteY8" fmla="*/ 0 h 52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4228" h="520636">
                <a:moveTo>
                  <a:pt x="882039" y="0"/>
                </a:moveTo>
                <a:lnTo>
                  <a:pt x="913432" y="61648"/>
                </a:lnTo>
                <a:cubicBezTo>
                  <a:pt x="930227" y="99319"/>
                  <a:pt x="945167" y="138079"/>
                  <a:pt x="958132" y="177798"/>
                </a:cubicBezTo>
                <a:lnTo>
                  <a:pt x="986146" y="281787"/>
                </a:lnTo>
                <a:lnTo>
                  <a:pt x="992903" y="318037"/>
                </a:lnTo>
                <a:lnTo>
                  <a:pt x="1014228" y="520636"/>
                </a:lnTo>
                <a:lnTo>
                  <a:pt x="19728" y="520636"/>
                </a:lnTo>
                <a:lnTo>
                  <a:pt x="0" y="509246"/>
                </a:lnTo>
                <a:lnTo>
                  <a:pt x="882039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493F6E95-7F75-4A08-9F1F-B11E569F8C41}"/>
              </a:ext>
            </a:extLst>
          </p:cNvPr>
          <p:cNvSpPr/>
          <p:nvPr/>
        </p:nvSpPr>
        <p:spPr>
          <a:xfrm>
            <a:off x="4437982" y="3466071"/>
            <a:ext cx="621325" cy="737570"/>
          </a:xfrm>
          <a:custGeom>
            <a:avLst/>
            <a:gdLst>
              <a:gd name="connsiteX0" fmla="*/ 0 w 621325"/>
              <a:gd name="connsiteY0" fmla="*/ 0 h 737570"/>
              <a:gd name="connsiteX1" fmla="*/ 512881 w 621325"/>
              <a:gd name="connsiteY1" fmla="*/ 0 h 737570"/>
              <a:gd name="connsiteX2" fmla="*/ 517296 w 621325"/>
              <a:gd name="connsiteY2" fmla="*/ 83738 h 737570"/>
              <a:gd name="connsiteX3" fmla="*/ 530631 w 621325"/>
              <a:gd name="connsiteY3" fmla="*/ 155281 h 737570"/>
              <a:gd name="connsiteX4" fmla="*/ 537541 w 621325"/>
              <a:gd name="connsiteY4" fmla="*/ 220930 h 737570"/>
              <a:gd name="connsiteX5" fmla="*/ 615082 w 621325"/>
              <a:gd name="connsiteY5" fmla="*/ 458987 h 737570"/>
              <a:gd name="connsiteX6" fmla="*/ 621325 w 621325"/>
              <a:gd name="connsiteY6" fmla="*/ 471247 h 737570"/>
              <a:gd name="connsiteX7" fmla="*/ 160040 w 621325"/>
              <a:gd name="connsiteY7" fmla="*/ 737570 h 737570"/>
              <a:gd name="connsiteX8" fmla="*/ 99565 w 621325"/>
              <a:gd name="connsiteY8" fmla="*/ 584060 h 737570"/>
              <a:gd name="connsiteX9" fmla="*/ 4718 w 621325"/>
              <a:gd name="connsiteY9" fmla="*/ 117243 h 737570"/>
              <a:gd name="connsiteX10" fmla="*/ 0 w 621325"/>
              <a:gd name="connsiteY10" fmla="*/ 0 h 73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1325" h="737570">
                <a:moveTo>
                  <a:pt x="0" y="0"/>
                </a:moveTo>
                <a:lnTo>
                  <a:pt x="512881" y="0"/>
                </a:lnTo>
                <a:lnTo>
                  <a:pt x="517296" y="83738"/>
                </a:lnTo>
                <a:lnTo>
                  <a:pt x="530631" y="155281"/>
                </a:lnTo>
                <a:lnTo>
                  <a:pt x="537541" y="220930"/>
                </a:lnTo>
                <a:cubicBezTo>
                  <a:pt x="555318" y="303949"/>
                  <a:pt x="581493" y="383645"/>
                  <a:pt x="615082" y="458987"/>
                </a:cubicBezTo>
                <a:lnTo>
                  <a:pt x="621325" y="471247"/>
                </a:lnTo>
                <a:lnTo>
                  <a:pt x="160040" y="737570"/>
                </a:lnTo>
                <a:lnTo>
                  <a:pt x="99565" y="584060"/>
                </a:lnTo>
                <a:cubicBezTo>
                  <a:pt x="50338" y="436457"/>
                  <a:pt x="17874" y="279915"/>
                  <a:pt x="4718" y="11724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B280246-232E-40AD-B6B1-98E95B5497AF}"/>
              </a:ext>
            </a:extLst>
          </p:cNvPr>
          <p:cNvSpPr/>
          <p:nvPr/>
        </p:nvSpPr>
        <p:spPr>
          <a:xfrm>
            <a:off x="4952267" y="3466071"/>
            <a:ext cx="923264" cy="471247"/>
          </a:xfrm>
          <a:custGeom>
            <a:avLst/>
            <a:gdLst>
              <a:gd name="connsiteX0" fmla="*/ 0 w 923264"/>
              <a:gd name="connsiteY0" fmla="*/ 0 h 471247"/>
              <a:gd name="connsiteX1" fmla="*/ 923264 w 923264"/>
              <a:gd name="connsiteY1" fmla="*/ 0 h 471247"/>
              <a:gd name="connsiteX2" fmla="*/ 107040 w 923264"/>
              <a:gd name="connsiteY2" fmla="*/ 471247 h 471247"/>
              <a:gd name="connsiteX3" fmla="*/ 107040 w 923264"/>
              <a:gd name="connsiteY3" fmla="*/ 471247 h 471247"/>
              <a:gd name="connsiteX4" fmla="*/ 111092 w 923264"/>
              <a:gd name="connsiteY4" fmla="*/ 468907 h 471247"/>
              <a:gd name="connsiteX5" fmla="*/ 100797 w 923264"/>
              <a:gd name="connsiteY5" fmla="*/ 448689 h 471247"/>
              <a:gd name="connsiteX6" fmla="*/ 38148 w 923264"/>
              <a:gd name="connsiteY6" fmla="*/ 272257 h 471247"/>
              <a:gd name="connsiteX7" fmla="*/ 16346 w 923264"/>
              <a:gd name="connsiteY7" fmla="*/ 155281 h 471247"/>
              <a:gd name="connsiteX8" fmla="*/ 0 w 923264"/>
              <a:gd name="connsiteY8" fmla="*/ 0 h 47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3264" h="471247">
                <a:moveTo>
                  <a:pt x="0" y="0"/>
                </a:moveTo>
                <a:lnTo>
                  <a:pt x="923264" y="0"/>
                </a:lnTo>
                <a:lnTo>
                  <a:pt x="107040" y="471247"/>
                </a:lnTo>
                <a:lnTo>
                  <a:pt x="107040" y="471247"/>
                </a:lnTo>
                <a:lnTo>
                  <a:pt x="111092" y="468907"/>
                </a:lnTo>
                <a:lnTo>
                  <a:pt x="100797" y="448689"/>
                </a:lnTo>
                <a:cubicBezTo>
                  <a:pt x="75605" y="392183"/>
                  <a:pt x="54584" y="333227"/>
                  <a:pt x="38148" y="272257"/>
                </a:cubicBezTo>
                <a:lnTo>
                  <a:pt x="16346" y="155281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35DF8B5D-CAC8-44BE-A87B-49C6BD6AA657}"/>
              </a:ext>
            </a:extLst>
          </p:cNvPr>
          <p:cNvSpPr/>
          <p:nvPr/>
        </p:nvSpPr>
        <p:spPr>
          <a:xfrm>
            <a:off x="6320101" y="3466071"/>
            <a:ext cx="865427" cy="444161"/>
          </a:xfrm>
          <a:custGeom>
            <a:avLst/>
            <a:gdLst>
              <a:gd name="connsiteX0" fmla="*/ 0 w 865427"/>
              <a:gd name="connsiteY0" fmla="*/ 0 h 444161"/>
              <a:gd name="connsiteX1" fmla="*/ 865427 w 865427"/>
              <a:gd name="connsiteY1" fmla="*/ 0 h 444161"/>
              <a:gd name="connsiteX2" fmla="*/ 847214 w 865427"/>
              <a:gd name="connsiteY2" fmla="*/ 189211 h 444161"/>
              <a:gd name="connsiteX3" fmla="*/ 801973 w 865427"/>
              <a:gd name="connsiteY3" fmla="*/ 356255 h 444161"/>
              <a:gd name="connsiteX4" fmla="*/ 765098 w 865427"/>
              <a:gd name="connsiteY4" fmla="*/ 441729 h 444161"/>
              <a:gd name="connsiteX5" fmla="*/ 769310 w 865427"/>
              <a:gd name="connsiteY5" fmla="*/ 444161 h 444161"/>
              <a:gd name="connsiteX6" fmla="*/ 769310 w 865427"/>
              <a:gd name="connsiteY6" fmla="*/ 444161 h 444161"/>
              <a:gd name="connsiteX7" fmla="*/ 0 w 865427"/>
              <a:gd name="connsiteY7" fmla="*/ 0 h 44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5427" h="444161">
                <a:moveTo>
                  <a:pt x="0" y="0"/>
                </a:moveTo>
                <a:lnTo>
                  <a:pt x="865427" y="0"/>
                </a:lnTo>
                <a:lnTo>
                  <a:pt x="847214" y="189211"/>
                </a:lnTo>
                <a:cubicBezTo>
                  <a:pt x="836016" y="246525"/>
                  <a:pt x="820830" y="302316"/>
                  <a:pt x="801973" y="356255"/>
                </a:cubicBezTo>
                <a:lnTo>
                  <a:pt x="765098" y="441729"/>
                </a:lnTo>
                <a:lnTo>
                  <a:pt x="769310" y="444161"/>
                </a:lnTo>
                <a:lnTo>
                  <a:pt x="769310" y="444161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BC65AB43-0DE6-49F7-9D9C-4883DB217B3D}"/>
              </a:ext>
            </a:extLst>
          </p:cNvPr>
          <p:cNvSpPr/>
          <p:nvPr/>
        </p:nvSpPr>
        <p:spPr>
          <a:xfrm>
            <a:off x="7089411" y="3466071"/>
            <a:ext cx="659956" cy="733968"/>
          </a:xfrm>
          <a:custGeom>
            <a:avLst/>
            <a:gdLst>
              <a:gd name="connsiteX0" fmla="*/ 97108 w 659956"/>
              <a:gd name="connsiteY0" fmla="*/ 0 h 733968"/>
              <a:gd name="connsiteX1" fmla="*/ 659956 w 659956"/>
              <a:gd name="connsiteY1" fmla="*/ 0 h 733968"/>
              <a:gd name="connsiteX2" fmla="*/ 651583 w 659956"/>
              <a:gd name="connsiteY2" fmla="*/ 162629 h 733968"/>
              <a:gd name="connsiteX3" fmla="*/ 527152 w 659956"/>
              <a:gd name="connsiteY3" fmla="*/ 677279 h 733968"/>
              <a:gd name="connsiteX4" fmla="*/ 501961 w 659956"/>
              <a:gd name="connsiteY4" fmla="*/ 733968 h 733968"/>
              <a:gd name="connsiteX5" fmla="*/ 0 w 659956"/>
              <a:gd name="connsiteY5" fmla="*/ 444161 h 733968"/>
              <a:gd name="connsiteX6" fmla="*/ 12593 w 659956"/>
              <a:gd name="connsiteY6" fmla="*/ 419861 h 733968"/>
              <a:gd name="connsiteX7" fmla="*/ 77904 w 659956"/>
              <a:gd name="connsiteY7" fmla="*/ 199509 h 733968"/>
              <a:gd name="connsiteX8" fmla="*/ 97108 w 659956"/>
              <a:gd name="connsiteY8" fmla="*/ 0 h 73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956" h="733968">
                <a:moveTo>
                  <a:pt x="97108" y="0"/>
                </a:moveTo>
                <a:lnTo>
                  <a:pt x="659956" y="0"/>
                </a:lnTo>
                <a:lnTo>
                  <a:pt x="651583" y="162629"/>
                </a:lnTo>
                <a:cubicBezTo>
                  <a:pt x="632837" y="343512"/>
                  <a:pt x="590168" y="516377"/>
                  <a:pt x="527152" y="677279"/>
                </a:cubicBezTo>
                <a:lnTo>
                  <a:pt x="501961" y="733968"/>
                </a:lnTo>
                <a:lnTo>
                  <a:pt x="0" y="444161"/>
                </a:lnTo>
                <a:lnTo>
                  <a:pt x="12593" y="419861"/>
                </a:lnTo>
                <a:cubicBezTo>
                  <a:pt x="40953" y="349640"/>
                  <a:pt x="62974" y="275927"/>
                  <a:pt x="77904" y="199509"/>
                </a:cubicBezTo>
                <a:lnTo>
                  <a:pt x="971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9CFFE33C-CCBE-482B-BCDD-0019D1CC4038}"/>
              </a:ext>
            </a:extLst>
          </p:cNvPr>
          <p:cNvSpPr/>
          <p:nvPr/>
        </p:nvSpPr>
        <p:spPr>
          <a:xfrm>
            <a:off x="3322332" y="3466072"/>
            <a:ext cx="622309" cy="1279906"/>
          </a:xfrm>
          <a:custGeom>
            <a:avLst/>
            <a:gdLst>
              <a:gd name="connsiteX0" fmla="*/ 0 w 622309"/>
              <a:gd name="connsiteY0" fmla="*/ 0 h 1279906"/>
              <a:gd name="connsiteX1" fmla="*/ 336927 w 622309"/>
              <a:gd name="connsiteY1" fmla="*/ 0 h 1279906"/>
              <a:gd name="connsiteX2" fmla="*/ 349519 w 622309"/>
              <a:gd name="connsiteY2" fmla="*/ 230762 h 1279906"/>
              <a:gd name="connsiteX3" fmla="*/ 560014 w 622309"/>
              <a:gd name="connsiteY3" fmla="*/ 989843 h 1279906"/>
              <a:gd name="connsiteX4" fmla="*/ 622309 w 622309"/>
              <a:gd name="connsiteY4" fmla="*/ 1114799 h 1279906"/>
              <a:gd name="connsiteX5" fmla="*/ 336336 w 622309"/>
              <a:gd name="connsiteY5" fmla="*/ 1279906 h 1279906"/>
              <a:gd name="connsiteX6" fmla="*/ 333737 w 622309"/>
              <a:gd name="connsiteY6" fmla="*/ 1275482 h 1279906"/>
              <a:gd name="connsiteX7" fmla="*/ 4451 w 622309"/>
              <a:gd name="connsiteY7" fmla="*/ 139773 h 1279906"/>
              <a:gd name="connsiteX8" fmla="*/ 0 w 622309"/>
              <a:gd name="connsiteY8" fmla="*/ 0 h 127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2309" h="1279906">
                <a:moveTo>
                  <a:pt x="0" y="0"/>
                </a:moveTo>
                <a:lnTo>
                  <a:pt x="336927" y="0"/>
                </a:lnTo>
                <a:lnTo>
                  <a:pt x="349519" y="230762"/>
                </a:lnTo>
                <a:cubicBezTo>
                  <a:pt x="379013" y="499345"/>
                  <a:pt x="451558" y="754781"/>
                  <a:pt x="560014" y="989843"/>
                </a:cubicBezTo>
                <a:lnTo>
                  <a:pt x="622309" y="1114799"/>
                </a:lnTo>
                <a:lnTo>
                  <a:pt x="336336" y="1279906"/>
                </a:lnTo>
                <a:lnTo>
                  <a:pt x="333737" y="1275482"/>
                </a:lnTo>
                <a:cubicBezTo>
                  <a:pt x="146844" y="934080"/>
                  <a:pt x="30593" y="549071"/>
                  <a:pt x="4451" y="13977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10950951-204D-4EA7-B6D1-3F18A747C553}"/>
              </a:ext>
            </a:extLst>
          </p:cNvPr>
          <p:cNvSpPr/>
          <p:nvPr/>
        </p:nvSpPr>
        <p:spPr>
          <a:xfrm>
            <a:off x="3663825" y="3466072"/>
            <a:ext cx="929458" cy="1113958"/>
          </a:xfrm>
          <a:custGeom>
            <a:avLst/>
            <a:gdLst>
              <a:gd name="connsiteX0" fmla="*/ 0 w 929458"/>
              <a:gd name="connsiteY0" fmla="*/ 0 h 1113958"/>
              <a:gd name="connsiteX1" fmla="*/ 766804 w 929458"/>
              <a:gd name="connsiteY1" fmla="*/ 0 h 1113958"/>
              <a:gd name="connsiteX2" fmla="*/ 771703 w 929458"/>
              <a:gd name="connsiteY2" fmla="*/ 120248 h 1113958"/>
              <a:gd name="connsiteX3" fmla="*/ 867081 w 929458"/>
              <a:gd name="connsiteY3" fmla="*/ 583911 h 1113958"/>
              <a:gd name="connsiteX4" fmla="*/ 929458 w 929458"/>
              <a:gd name="connsiteY4" fmla="*/ 740306 h 1113958"/>
              <a:gd name="connsiteX5" fmla="*/ 282273 w 929458"/>
              <a:gd name="connsiteY5" fmla="*/ 1113958 h 1113958"/>
              <a:gd name="connsiteX6" fmla="*/ 236490 w 929458"/>
              <a:gd name="connsiteY6" fmla="*/ 1024966 h 1113958"/>
              <a:gd name="connsiteX7" fmla="*/ 13674 w 929458"/>
              <a:gd name="connsiteY7" fmla="*/ 243896 h 1113958"/>
              <a:gd name="connsiteX8" fmla="*/ 0 w 929458"/>
              <a:gd name="connsiteY8" fmla="*/ 0 h 1113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9458" h="1113958">
                <a:moveTo>
                  <a:pt x="0" y="0"/>
                </a:moveTo>
                <a:lnTo>
                  <a:pt x="766804" y="0"/>
                </a:lnTo>
                <a:lnTo>
                  <a:pt x="771703" y="120248"/>
                </a:lnTo>
                <a:cubicBezTo>
                  <a:pt x="784932" y="281820"/>
                  <a:pt x="817578" y="437304"/>
                  <a:pt x="867081" y="583911"/>
                </a:cubicBezTo>
                <a:lnTo>
                  <a:pt x="929458" y="740306"/>
                </a:lnTo>
                <a:lnTo>
                  <a:pt x="282273" y="1113958"/>
                </a:lnTo>
                <a:lnTo>
                  <a:pt x="236490" y="1024966"/>
                </a:lnTo>
                <a:cubicBezTo>
                  <a:pt x="121822" y="783982"/>
                  <a:pt x="44945" y="520979"/>
                  <a:pt x="13674" y="243896"/>
                </a:cubicBezTo>
                <a:lnTo>
                  <a:pt x="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EAACCB2-0B90-40AE-95BE-DF17A7BFECCD}"/>
              </a:ext>
            </a:extLst>
          </p:cNvPr>
          <p:cNvSpPr/>
          <p:nvPr/>
        </p:nvSpPr>
        <p:spPr>
          <a:xfrm>
            <a:off x="7600408" y="3466072"/>
            <a:ext cx="875157" cy="1087182"/>
          </a:xfrm>
          <a:custGeom>
            <a:avLst/>
            <a:gdLst>
              <a:gd name="connsiteX0" fmla="*/ 160220 w 875157"/>
              <a:gd name="connsiteY0" fmla="*/ 0 h 1087182"/>
              <a:gd name="connsiteX1" fmla="*/ 875157 w 875157"/>
              <a:gd name="connsiteY1" fmla="*/ 0 h 1087182"/>
              <a:gd name="connsiteX2" fmla="*/ 871441 w 875157"/>
              <a:gd name="connsiteY2" fmla="*/ 119440 h 1087182"/>
              <a:gd name="connsiteX3" fmla="*/ 674082 w 875157"/>
              <a:gd name="connsiteY3" fmla="*/ 944897 h 1087182"/>
              <a:gd name="connsiteX4" fmla="*/ 602749 w 875157"/>
              <a:gd name="connsiteY4" fmla="*/ 1087182 h 1087182"/>
              <a:gd name="connsiteX5" fmla="*/ 0 w 875157"/>
              <a:gd name="connsiteY5" fmla="*/ 739185 h 1087182"/>
              <a:gd name="connsiteX6" fmla="*/ 65040 w 875157"/>
              <a:gd name="connsiteY6" fmla="*/ 570856 h 1087182"/>
              <a:gd name="connsiteX7" fmla="*/ 149330 w 875157"/>
              <a:gd name="connsiteY7" fmla="*/ 188098 h 1087182"/>
              <a:gd name="connsiteX8" fmla="*/ 160220 w 875157"/>
              <a:gd name="connsiteY8" fmla="*/ 0 h 1087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5157" h="1087182">
                <a:moveTo>
                  <a:pt x="160220" y="0"/>
                </a:moveTo>
                <a:lnTo>
                  <a:pt x="875157" y="0"/>
                </a:lnTo>
                <a:lnTo>
                  <a:pt x="871441" y="119440"/>
                </a:lnTo>
                <a:cubicBezTo>
                  <a:pt x="853215" y="411486"/>
                  <a:pt x="784507" y="689605"/>
                  <a:pt x="674082" y="944897"/>
                </a:cubicBezTo>
                <a:lnTo>
                  <a:pt x="602749" y="1087182"/>
                </a:lnTo>
                <a:lnTo>
                  <a:pt x="0" y="739185"/>
                </a:lnTo>
                <a:lnTo>
                  <a:pt x="65040" y="570856"/>
                </a:lnTo>
                <a:cubicBezTo>
                  <a:pt x="105279" y="448792"/>
                  <a:pt x="133862" y="320675"/>
                  <a:pt x="149330" y="188098"/>
                </a:cubicBezTo>
                <a:lnTo>
                  <a:pt x="16022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5674E64B-7614-4B14-A0B5-180DC6059314}"/>
              </a:ext>
            </a:extLst>
          </p:cNvPr>
          <p:cNvSpPr/>
          <p:nvPr/>
        </p:nvSpPr>
        <p:spPr>
          <a:xfrm>
            <a:off x="8207307" y="3466072"/>
            <a:ext cx="661781" cy="1277296"/>
          </a:xfrm>
          <a:custGeom>
            <a:avLst/>
            <a:gdLst>
              <a:gd name="connsiteX0" fmla="*/ 273120 w 661781"/>
              <a:gd name="connsiteY0" fmla="*/ 0 h 1277296"/>
              <a:gd name="connsiteX1" fmla="*/ 661781 w 661781"/>
              <a:gd name="connsiteY1" fmla="*/ 0 h 1277296"/>
              <a:gd name="connsiteX2" fmla="*/ 649340 w 661781"/>
              <a:gd name="connsiteY2" fmla="*/ 244474 h 1277296"/>
              <a:gd name="connsiteX3" fmla="*/ 360093 w 661781"/>
              <a:gd name="connsiteY3" fmla="*/ 1216533 h 1277296"/>
              <a:gd name="connsiteX4" fmla="*/ 325135 w 661781"/>
              <a:gd name="connsiteY4" fmla="*/ 1277296 h 1277296"/>
              <a:gd name="connsiteX5" fmla="*/ 0 w 661781"/>
              <a:gd name="connsiteY5" fmla="*/ 1089579 h 1277296"/>
              <a:gd name="connsiteX6" fmla="*/ 11256 w 661781"/>
              <a:gd name="connsiteY6" fmla="*/ 1069627 h 1277296"/>
              <a:gd name="connsiteX7" fmla="*/ 262755 w 661781"/>
              <a:gd name="connsiteY7" fmla="*/ 207709 h 1277296"/>
              <a:gd name="connsiteX8" fmla="*/ 273120 w 661781"/>
              <a:gd name="connsiteY8" fmla="*/ 0 h 127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1781" h="1277296">
                <a:moveTo>
                  <a:pt x="273120" y="0"/>
                </a:moveTo>
                <a:lnTo>
                  <a:pt x="661781" y="0"/>
                </a:lnTo>
                <a:lnTo>
                  <a:pt x="649340" y="244474"/>
                </a:lnTo>
                <a:cubicBezTo>
                  <a:pt x="613814" y="591610"/>
                  <a:pt x="513312" y="919685"/>
                  <a:pt x="360093" y="1216533"/>
                </a:cubicBezTo>
                <a:lnTo>
                  <a:pt x="325135" y="1277296"/>
                </a:lnTo>
                <a:lnTo>
                  <a:pt x="0" y="1089579"/>
                </a:lnTo>
                <a:lnTo>
                  <a:pt x="11256" y="1069627"/>
                </a:lnTo>
                <a:cubicBezTo>
                  <a:pt x="144480" y="806414"/>
                  <a:pt x="231866" y="515512"/>
                  <a:pt x="262755" y="207709"/>
                </a:cubicBezTo>
                <a:lnTo>
                  <a:pt x="27312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5FE9928B-F3D2-4ABB-BCE4-BB0FF8A2032B}"/>
              </a:ext>
            </a:extLst>
          </p:cNvPr>
          <p:cNvSpPr/>
          <p:nvPr/>
        </p:nvSpPr>
        <p:spPr>
          <a:xfrm>
            <a:off x="6182799" y="3472410"/>
            <a:ext cx="872462" cy="917530"/>
          </a:xfrm>
          <a:custGeom>
            <a:avLst/>
            <a:gdLst>
              <a:gd name="connsiteX0" fmla="*/ 0 w 872462"/>
              <a:gd name="connsiteY0" fmla="*/ 0 h 917530"/>
              <a:gd name="connsiteX1" fmla="*/ 872462 w 872462"/>
              <a:gd name="connsiteY1" fmla="*/ 503716 h 917530"/>
              <a:gd name="connsiteX2" fmla="*/ 867798 w 872462"/>
              <a:gd name="connsiteY2" fmla="*/ 512716 h 917530"/>
              <a:gd name="connsiteX3" fmla="*/ 784613 w 872462"/>
              <a:gd name="connsiteY3" fmla="*/ 648651 h 917530"/>
              <a:gd name="connsiteX4" fmla="*/ 678995 w 872462"/>
              <a:gd name="connsiteY4" fmla="*/ 776360 h 917530"/>
              <a:gd name="connsiteX5" fmla="*/ 525040 w 872462"/>
              <a:gd name="connsiteY5" fmla="*/ 909395 h 917530"/>
              <a:gd name="connsiteX6" fmla="*/ 529737 w 872462"/>
              <a:gd name="connsiteY6" fmla="*/ 917530 h 917530"/>
              <a:gd name="connsiteX7" fmla="*/ 529736 w 872462"/>
              <a:gd name="connsiteY7" fmla="*/ 917530 h 917530"/>
              <a:gd name="connsiteX8" fmla="*/ 0 w 872462"/>
              <a:gd name="connsiteY8" fmla="*/ 0 h 91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462" h="917530">
                <a:moveTo>
                  <a:pt x="0" y="0"/>
                </a:moveTo>
                <a:lnTo>
                  <a:pt x="872462" y="503716"/>
                </a:lnTo>
                <a:lnTo>
                  <a:pt x="867798" y="512716"/>
                </a:lnTo>
                <a:lnTo>
                  <a:pt x="784613" y="648651"/>
                </a:lnTo>
                <a:cubicBezTo>
                  <a:pt x="752339" y="693848"/>
                  <a:pt x="717027" y="736529"/>
                  <a:pt x="678995" y="776360"/>
                </a:cubicBezTo>
                <a:lnTo>
                  <a:pt x="525040" y="909395"/>
                </a:lnTo>
                <a:lnTo>
                  <a:pt x="529737" y="917530"/>
                </a:lnTo>
                <a:lnTo>
                  <a:pt x="529736" y="917530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09ED8927-8337-4767-9EB9-744CF98F8644}"/>
              </a:ext>
            </a:extLst>
          </p:cNvPr>
          <p:cNvSpPr/>
          <p:nvPr/>
        </p:nvSpPr>
        <p:spPr>
          <a:xfrm>
            <a:off x="5092997" y="3484056"/>
            <a:ext cx="899665" cy="918848"/>
          </a:xfrm>
          <a:custGeom>
            <a:avLst/>
            <a:gdLst>
              <a:gd name="connsiteX0" fmla="*/ 899665 w 899665"/>
              <a:gd name="connsiteY0" fmla="*/ 0 h 918848"/>
              <a:gd name="connsiteX1" fmla="*/ 369168 w 899665"/>
              <a:gd name="connsiteY1" fmla="*/ 918848 h 918848"/>
              <a:gd name="connsiteX2" fmla="*/ 242709 w 899665"/>
              <a:gd name="connsiteY2" fmla="*/ 822282 h 918848"/>
              <a:gd name="connsiteX3" fmla="*/ 15888 w 899665"/>
              <a:gd name="connsiteY3" fmla="*/ 540324 h 918848"/>
              <a:gd name="connsiteX4" fmla="*/ 4053 w 899665"/>
              <a:gd name="connsiteY4" fmla="*/ 517082 h 918848"/>
              <a:gd name="connsiteX5" fmla="*/ 1 w 899665"/>
              <a:gd name="connsiteY5" fmla="*/ 519422 h 918848"/>
              <a:gd name="connsiteX6" fmla="*/ 0 w 899665"/>
              <a:gd name="connsiteY6" fmla="*/ 519421 h 918848"/>
              <a:gd name="connsiteX7" fmla="*/ 899665 w 899665"/>
              <a:gd name="connsiteY7" fmla="*/ 0 h 918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9665" h="918848">
                <a:moveTo>
                  <a:pt x="899665" y="0"/>
                </a:moveTo>
                <a:lnTo>
                  <a:pt x="369168" y="918848"/>
                </a:lnTo>
                <a:lnTo>
                  <a:pt x="242709" y="822282"/>
                </a:lnTo>
                <a:cubicBezTo>
                  <a:pt x="153737" y="741565"/>
                  <a:pt x="77025" y="646421"/>
                  <a:pt x="15888" y="540324"/>
                </a:cubicBezTo>
                <a:lnTo>
                  <a:pt x="4053" y="517082"/>
                </a:lnTo>
                <a:lnTo>
                  <a:pt x="1" y="519422"/>
                </a:lnTo>
                <a:lnTo>
                  <a:pt x="0" y="519421"/>
                </a:lnTo>
                <a:lnTo>
                  <a:pt x="899665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178D586F-0ED0-4AD4-89A5-991309882143}"/>
              </a:ext>
            </a:extLst>
          </p:cNvPr>
          <p:cNvSpPr/>
          <p:nvPr/>
        </p:nvSpPr>
        <p:spPr>
          <a:xfrm>
            <a:off x="5520637" y="3517559"/>
            <a:ext cx="538292" cy="1073949"/>
          </a:xfrm>
          <a:custGeom>
            <a:avLst/>
            <a:gdLst>
              <a:gd name="connsiteX0" fmla="*/ 538292 w 538292"/>
              <a:gd name="connsiteY0" fmla="*/ 0 h 1073949"/>
              <a:gd name="connsiteX1" fmla="*/ 538292 w 538292"/>
              <a:gd name="connsiteY1" fmla="*/ 1073949 h 1073949"/>
              <a:gd name="connsiteX2" fmla="*/ 322697 w 538292"/>
              <a:gd name="connsiteY2" fmla="*/ 1051187 h 1073949"/>
              <a:gd name="connsiteX3" fmla="*/ 137598 w 538292"/>
              <a:gd name="connsiteY3" fmla="*/ 993611 h 1073949"/>
              <a:gd name="connsiteX4" fmla="*/ 4573 w 538292"/>
              <a:gd name="connsiteY4" fmla="*/ 924429 h 1073949"/>
              <a:gd name="connsiteX5" fmla="*/ 1 w 538292"/>
              <a:gd name="connsiteY5" fmla="*/ 932349 h 1073949"/>
              <a:gd name="connsiteX6" fmla="*/ 0 w 538292"/>
              <a:gd name="connsiteY6" fmla="*/ 932349 h 1073949"/>
              <a:gd name="connsiteX7" fmla="*/ 538292 w 538292"/>
              <a:gd name="connsiteY7" fmla="*/ 0 h 107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8292" h="1073949">
                <a:moveTo>
                  <a:pt x="538292" y="0"/>
                </a:moveTo>
                <a:lnTo>
                  <a:pt x="538292" y="1073949"/>
                </a:lnTo>
                <a:lnTo>
                  <a:pt x="322697" y="1051187"/>
                </a:lnTo>
                <a:cubicBezTo>
                  <a:pt x="258852" y="1037504"/>
                  <a:pt x="196985" y="1018137"/>
                  <a:pt x="137598" y="993611"/>
                </a:cubicBezTo>
                <a:lnTo>
                  <a:pt x="4573" y="924429"/>
                </a:lnTo>
                <a:lnTo>
                  <a:pt x="1" y="932349"/>
                </a:lnTo>
                <a:lnTo>
                  <a:pt x="0" y="932349"/>
                </a:lnTo>
                <a:lnTo>
                  <a:pt x="53829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A2552A5B-9B9C-444E-8A3E-6AA90C92337A}"/>
              </a:ext>
            </a:extLst>
          </p:cNvPr>
          <p:cNvSpPr/>
          <p:nvPr/>
        </p:nvSpPr>
        <p:spPr>
          <a:xfrm>
            <a:off x="6133070" y="3534559"/>
            <a:ext cx="517310" cy="1051296"/>
          </a:xfrm>
          <a:custGeom>
            <a:avLst/>
            <a:gdLst>
              <a:gd name="connsiteX0" fmla="*/ 0 w 517310"/>
              <a:gd name="connsiteY0" fmla="*/ 0 h 1051296"/>
              <a:gd name="connsiteX1" fmla="*/ 517310 w 517310"/>
              <a:gd name="connsiteY1" fmla="*/ 896007 h 1051296"/>
              <a:gd name="connsiteX2" fmla="*/ 517310 w 517310"/>
              <a:gd name="connsiteY2" fmla="*/ 896007 h 1051296"/>
              <a:gd name="connsiteX3" fmla="*/ 511845 w 517310"/>
              <a:gd name="connsiteY3" fmla="*/ 886542 h 1051296"/>
              <a:gd name="connsiteX4" fmla="*/ 372446 w 517310"/>
              <a:gd name="connsiteY4" fmla="*/ 965786 h 1051296"/>
              <a:gd name="connsiteX5" fmla="*/ 162049 w 517310"/>
              <a:gd name="connsiteY5" fmla="*/ 1034187 h 1051296"/>
              <a:gd name="connsiteX6" fmla="*/ 0 w 517310"/>
              <a:gd name="connsiteY6" fmla="*/ 1051296 h 1051296"/>
              <a:gd name="connsiteX7" fmla="*/ 0 w 517310"/>
              <a:gd name="connsiteY7" fmla="*/ 0 h 105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310" h="1051296">
                <a:moveTo>
                  <a:pt x="0" y="0"/>
                </a:moveTo>
                <a:lnTo>
                  <a:pt x="517310" y="896007"/>
                </a:lnTo>
                <a:lnTo>
                  <a:pt x="517310" y="896007"/>
                </a:lnTo>
                <a:lnTo>
                  <a:pt x="511845" y="886542"/>
                </a:lnTo>
                <a:lnTo>
                  <a:pt x="372446" y="965786"/>
                </a:lnTo>
                <a:cubicBezTo>
                  <a:pt x="305397" y="995487"/>
                  <a:pt x="235014" y="1018550"/>
                  <a:pt x="162049" y="1034187"/>
                </a:cubicBezTo>
                <a:lnTo>
                  <a:pt x="0" y="1051296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2CA0580-78CE-4601-8CB4-480C09E33889}"/>
              </a:ext>
            </a:extLst>
          </p:cNvPr>
          <p:cNvSpPr/>
          <p:nvPr/>
        </p:nvSpPr>
        <p:spPr>
          <a:xfrm>
            <a:off x="6712536" y="3976339"/>
            <a:ext cx="848560" cy="954776"/>
          </a:xfrm>
          <a:custGeom>
            <a:avLst/>
            <a:gdLst>
              <a:gd name="connsiteX0" fmla="*/ 343094 w 848560"/>
              <a:gd name="connsiteY0" fmla="*/ 0 h 954776"/>
              <a:gd name="connsiteX1" fmla="*/ 848560 w 848560"/>
              <a:gd name="connsiteY1" fmla="*/ 291831 h 954776"/>
              <a:gd name="connsiteX2" fmla="*/ 834363 w 848560"/>
              <a:gd name="connsiteY2" fmla="*/ 323779 h 954776"/>
              <a:gd name="connsiteX3" fmla="*/ 435960 w 848560"/>
              <a:gd name="connsiteY3" fmla="*/ 853556 h 954776"/>
              <a:gd name="connsiteX4" fmla="*/ 378389 w 848560"/>
              <a:gd name="connsiteY4" fmla="*/ 901047 h 954776"/>
              <a:gd name="connsiteX5" fmla="*/ 315573 w 848560"/>
              <a:gd name="connsiteY5" fmla="*/ 952706 h 954776"/>
              <a:gd name="connsiteX6" fmla="*/ 312447 w 848560"/>
              <a:gd name="connsiteY6" fmla="*/ 954776 h 954776"/>
              <a:gd name="connsiteX7" fmla="*/ 0 w 848560"/>
              <a:gd name="connsiteY7" fmla="*/ 413601 h 954776"/>
              <a:gd name="connsiteX8" fmla="*/ 5543 w 848560"/>
              <a:gd name="connsiteY8" fmla="*/ 409977 h 954776"/>
              <a:gd name="connsiteX9" fmla="*/ 286126 w 848560"/>
              <a:gd name="connsiteY9" fmla="*/ 108996 h 954776"/>
              <a:gd name="connsiteX10" fmla="*/ 338061 w 848560"/>
              <a:gd name="connsiteY10" fmla="*/ 8787 h 954776"/>
              <a:gd name="connsiteX11" fmla="*/ 342269 w 848560"/>
              <a:gd name="connsiteY11" fmla="*/ 1910 h 954776"/>
              <a:gd name="connsiteX12" fmla="*/ 343094 w 848560"/>
              <a:gd name="connsiteY12" fmla="*/ 0 h 95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8560" h="954776">
                <a:moveTo>
                  <a:pt x="343094" y="0"/>
                </a:moveTo>
                <a:lnTo>
                  <a:pt x="848560" y="291831"/>
                </a:lnTo>
                <a:lnTo>
                  <a:pt x="834363" y="323779"/>
                </a:lnTo>
                <a:cubicBezTo>
                  <a:pt x="732787" y="527096"/>
                  <a:pt x="597160" y="706806"/>
                  <a:pt x="435960" y="853556"/>
                </a:cubicBezTo>
                <a:lnTo>
                  <a:pt x="378389" y="901047"/>
                </a:lnTo>
                <a:lnTo>
                  <a:pt x="315573" y="952706"/>
                </a:lnTo>
                <a:lnTo>
                  <a:pt x="312447" y="954776"/>
                </a:lnTo>
                <a:lnTo>
                  <a:pt x="0" y="413601"/>
                </a:lnTo>
                <a:lnTo>
                  <a:pt x="5543" y="409977"/>
                </a:lnTo>
                <a:cubicBezTo>
                  <a:pt x="115412" y="328148"/>
                  <a:pt x="210591" y="226092"/>
                  <a:pt x="286126" y="108996"/>
                </a:cubicBezTo>
                <a:lnTo>
                  <a:pt x="338061" y="8787"/>
                </a:lnTo>
                <a:lnTo>
                  <a:pt x="342269" y="1910"/>
                </a:lnTo>
                <a:lnTo>
                  <a:pt x="343094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88E4B60-0154-4E95-A8C6-20C2A21E3A0D}"/>
              </a:ext>
            </a:extLst>
          </p:cNvPr>
          <p:cNvSpPr/>
          <p:nvPr/>
        </p:nvSpPr>
        <p:spPr>
          <a:xfrm>
            <a:off x="4628690" y="4003478"/>
            <a:ext cx="833475" cy="921276"/>
          </a:xfrm>
          <a:custGeom>
            <a:avLst/>
            <a:gdLst>
              <a:gd name="connsiteX0" fmla="*/ 464308 w 833475"/>
              <a:gd name="connsiteY0" fmla="*/ 0 h 921276"/>
              <a:gd name="connsiteX1" fmla="*/ 480195 w 833475"/>
              <a:gd name="connsiteY1" fmla="*/ 31200 h 921276"/>
              <a:gd name="connsiteX2" fmla="*/ 707016 w 833475"/>
              <a:gd name="connsiteY2" fmla="*/ 313158 h 921276"/>
              <a:gd name="connsiteX3" fmla="*/ 829348 w 833475"/>
              <a:gd name="connsiteY3" fmla="*/ 406573 h 921276"/>
              <a:gd name="connsiteX4" fmla="*/ 833475 w 833475"/>
              <a:gd name="connsiteY4" fmla="*/ 399426 h 921276"/>
              <a:gd name="connsiteX5" fmla="*/ 833475 w 833475"/>
              <a:gd name="connsiteY5" fmla="*/ 399426 h 921276"/>
              <a:gd name="connsiteX6" fmla="*/ 532185 w 833475"/>
              <a:gd name="connsiteY6" fmla="*/ 921276 h 921276"/>
              <a:gd name="connsiteX7" fmla="*/ 453865 w 833475"/>
              <a:gd name="connsiteY7" fmla="*/ 861746 h 921276"/>
              <a:gd name="connsiteX8" fmla="*/ 345904 w 833475"/>
              <a:gd name="connsiteY8" fmla="*/ 763450 h 921276"/>
              <a:gd name="connsiteX9" fmla="*/ 310812 w 833475"/>
              <a:gd name="connsiteY9" fmla="*/ 725626 h 921276"/>
              <a:gd name="connsiteX10" fmla="*/ 250688 w 833475"/>
              <a:gd name="connsiteY10" fmla="*/ 660015 h 921276"/>
              <a:gd name="connsiteX11" fmla="*/ 78077 w 833475"/>
              <a:gd name="connsiteY11" fmla="*/ 417104 h 921276"/>
              <a:gd name="connsiteX12" fmla="*/ 0 w 833475"/>
              <a:gd name="connsiteY12" fmla="*/ 268067 h 921276"/>
              <a:gd name="connsiteX13" fmla="*/ 464308 w 833475"/>
              <a:gd name="connsiteY13" fmla="*/ 0 h 92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3475" h="921276">
                <a:moveTo>
                  <a:pt x="464308" y="0"/>
                </a:moveTo>
                <a:lnTo>
                  <a:pt x="480195" y="31200"/>
                </a:lnTo>
                <a:cubicBezTo>
                  <a:pt x="541332" y="137297"/>
                  <a:pt x="618044" y="232441"/>
                  <a:pt x="707016" y="313158"/>
                </a:cubicBezTo>
                <a:lnTo>
                  <a:pt x="829348" y="406573"/>
                </a:lnTo>
                <a:lnTo>
                  <a:pt x="833475" y="399426"/>
                </a:lnTo>
                <a:lnTo>
                  <a:pt x="833475" y="399426"/>
                </a:lnTo>
                <a:lnTo>
                  <a:pt x="532185" y="921276"/>
                </a:lnTo>
                <a:lnTo>
                  <a:pt x="453865" y="861746"/>
                </a:lnTo>
                <a:cubicBezTo>
                  <a:pt x="416606" y="830621"/>
                  <a:pt x="380588" y="797822"/>
                  <a:pt x="345904" y="763450"/>
                </a:cubicBezTo>
                <a:lnTo>
                  <a:pt x="310812" y="725626"/>
                </a:lnTo>
                <a:lnTo>
                  <a:pt x="250688" y="660015"/>
                </a:lnTo>
                <a:cubicBezTo>
                  <a:pt x="187209" y="584682"/>
                  <a:pt x="129421" y="503434"/>
                  <a:pt x="78077" y="417104"/>
                </a:cubicBezTo>
                <a:lnTo>
                  <a:pt x="0" y="268067"/>
                </a:lnTo>
                <a:lnTo>
                  <a:pt x="4643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917FF488-AC07-440A-9CB1-61159041CB23}"/>
              </a:ext>
            </a:extLst>
          </p:cNvPr>
          <p:cNvSpPr/>
          <p:nvPr/>
        </p:nvSpPr>
        <p:spPr>
          <a:xfrm>
            <a:off x="7024982" y="4272010"/>
            <a:ext cx="1144890" cy="1223685"/>
          </a:xfrm>
          <a:custGeom>
            <a:avLst/>
            <a:gdLst>
              <a:gd name="connsiteX0" fmla="*/ 542763 w 1144890"/>
              <a:gd name="connsiteY0" fmla="*/ 0 h 1223685"/>
              <a:gd name="connsiteX1" fmla="*/ 1144890 w 1144890"/>
              <a:gd name="connsiteY1" fmla="*/ 347638 h 1223685"/>
              <a:gd name="connsiteX2" fmla="*/ 1134264 w 1144890"/>
              <a:gd name="connsiteY2" fmla="*/ 368834 h 1223685"/>
              <a:gd name="connsiteX3" fmla="*/ 1117287 w 1144890"/>
              <a:gd name="connsiteY3" fmla="*/ 398927 h 1223685"/>
              <a:gd name="connsiteX4" fmla="*/ 1017992 w 1144890"/>
              <a:gd name="connsiteY4" fmla="*/ 551414 h 1223685"/>
              <a:gd name="connsiteX5" fmla="*/ 952721 w 1144890"/>
              <a:gd name="connsiteY5" fmla="*/ 644281 h 1223685"/>
              <a:gd name="connsiteX6" fmla="*/ 879687 w 1144890"/>
              <a:gd name="connsiteY6" fmla="*/ 732946 h 1223685"/>
              <a:gd name="connsiteX7" fmla="*/ 767697 w 1144890"/>
              <a:gd name="connsiteY7" fmla="*/ 860564 h 1223685"/>
              <a:gd name="connsiteX8" fmla="*/ 734953 w 1144890"/>
              <a:gd name="connsiteY8" fmla="*/ 892317 h 1223685"/>
              <a:gd name="connsiteX9" fmla="*/ 566732 w 1144890"/>
              <a:gd name="connsiteY9" fmla="*/ 1046816 h 1223685"/>
              <a:gd name="connsiteX10" fmla="*/ 355150 w 1144890"/>
              <a:gd name="connsiteY10" fmla="*/ 1202636 h 1223685"/>
              <a:gd name="connsiteX11" fmla="*/ 324602 w 1144890"/>
              <a:gd name="connsiteY11" fmla="*/ 1221331 h 1223685"/>
              <a:gd name="connsiteX12" fmla="*/ 325961 w 1144890"/>
              <a:gd name="connsiteY12" fmla="*/ 1223685 h 1223685"/>
              <a:gd name="connsiteX13" fmla="*/ 325961 w 1144890"/>
              <a:gd name="connsiteY13" fmla="*/ 1223685 h 1223685"/>
              <a:gd name="connsiteX14" fmla="*/ 0 w 1144890"/>
              <a:gd name="connsiteY14" fmla="*/ 659105 h 1223685"/>
              <a:gd name="connsiteX15" fmla="*/ 1 w 1144890"/>
              <a:gd name="connsiteY15" fmla="*/ 659105 h 1223685"/>
              <a:gd name="connsiteX16" fmla="*/ 261 w 1144890"/>
              <a:gd name="connsiteY16" fmla="*/ 659556 h 1223685"/>
              <a:gd name="connsiteX17" fmla="*/ 65943 w 1144890"/>
              <a:gd name="connsiteY17" fmla="*/ 605376 h 1223685"/>
              <a:gd name="connsiteX18" fmla="*/ 143003 w 1144890"/>
              <a:gd name="connsiteY18" fmla="*/ 542001 h 1223685"/>
              <a:gd name="connsiteX19" fmla="*/ 486251 w 1144890"/>
              <a:gd name="connsiteY19" fmla="*/ 111355 h 1223685"/>
              <a:gd name="connsiteX20" fmla="*/ 542763 w 1144890"/>
              <a:gd name="connsiteY20" fmla="*/ 0 h 122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44890" h="1223685">
                <a:moveTo>
                  <a:pt x="542763" y="0"/>
                </a:moveTo>
                <a:lnTo>
                  <a:pt x="1144890" y="347638"/>
                </a:lnTo>
                <a:lnTo>
                  <a:pt x="1134264" y="368834"/>
                </a:lnTo>
                <a:lnTo>
                  <a:pt x="1117287" y="398927"/>
                </a:lnTo>
                <a:lnTo>
                  <a:pt x="1017992" y="551414"/>
                </a:lnTo>
                <a:lnTo>
                  <a:pt x="952721" y="644281"/>
                </a:lnTo>
                <a:lnTo>
                  <a:pt x="879687" y="732946"/>
                </a:lnTo>
                <a:lnTo>
                  <a:pt x="767697" y="860564"/>
                </a:lnTo>
                <a:lnTo>
                  <a:pt x="734953" y="892317"/>
                </a:lnTo>
                <a:lnTo>
                  <a:pt x="566732" y="1046816"/>
                </a:lnTo>
                <a:cubicBezTo>
                  <a:pt x="499144" y="1102484"/>
                  <a:pt x="428520" y="1154521"/>
                  <a:pt x="355150" y="1202636"/>
                </a:cubicBezTo>
                <a:lnTo>
                  <a:pt x="324602" y="1221331"/>
                </a:lnTo>
                <a:lnTo>
                  <a:pt x="325961" y="1223685"/>
                </a:lnTo>
                <a:lnTo>
                  <a:pt x="325961" y="1223685"/>
                </a:lnTo>
                <a:lnTo>
                  <a:pt x="0" y="659105"/>
                </a:lnTo>
                <a:lnTo>
                  <a:pt x="1" y="659105"/>
                </a:lnTo>
                <a:lnTo>
                  <a:pt x="261" y="659556"/>
                </a:lnTo>
                <a:lnTo>
                  <a:pt x="65943" y="605376"/>
                </a:lnTo>
                <a:lnTo>
                  <a:pt x="143003" y="542001"/>
                </a:lnTo>
                <a:cubicBezTo>
                  <a:pt x="277063" y="419241"/>
                  <a:pt x="393124" y="273900"/>
                  <a:pt x="486251" y="111355"/>
                </a:cubicBezTo>
                <a:lnTo>
                  <a:pt x="542763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C0802E6-ECAA-4108-8995-BF5769E66170}"/>
              </a:ext>
            </a:extLst>
          </p:cNvPr>
          <p:cNvSpPr/>
          <p:nvPr/>
        </p:nvSpPr>
        <p:spPr>
          <a:xfrm>
            <a:off x="3981837" y="4273871"/>
            <a:ext cx="1179038" cy="1237342"/>
          </a:xfrm>
          <a:custGeom>
            <a:avLst/>
            <a:gdLst>
              <a:gd name="connsiteX0" fmla="*/ 642827 w 1179038"/>
              <a:gd name="connsiteY0" fmla="*/ 0 h 1237342"/>
              <a:gd name="connsiteX1" fmla="*/ 719234 w 1179038"/>
              <a:gd name="connsiteY1" fmla="*/ 144060 h 1237342"/>
              <a:gd name="connsiteX2" fmla="*/ 892811 w 1179038"/>
              <a:gd name="connsiteY2" fmla="*/ 385329 h 1237342"/>
              <a:gd name="connsiteX3" fmla="*/ 957665 w 1179038"/>
              <a:gd name="connsiteY3" fmla="*/ 455233 h 1237342"/>
              <a:gd name="connsiteX4" fmla="*/ 996932 w 1179038"/>
              <a:gd name="connsiteY4" fmla="*/ 498083 h 1237342"/>
              <a:gd name="connsiteX5" fmla="*/ 1104293 w 1179038"/>
              <a:gd name="connsiteY5" fmla="*/ 597048 h 1237342"/>
              <a:gd name="connsiteX6" fmla="*/ 1177565 w 1179038"/>
              <a:gd name="connsiteY6" fmla="*/ 653433 h 1237342"/>
              <a:gd name="connsiteX7" fmla="*/ 1179038 w 1179038"/>
              <a:gd name="connsiteY7" fmla="*/ 650883 h 1237342"/>
              <a:gd name="connsiteX8" fmla="*/ 1179038 w 1179038"/>
              <a:gd name="connsiteY8" fmla="*/ 650883 h 1237342"/>
              <a:gd name="connsiteX9" fmla="*/ 840445 w 1179038"/>
              <a:gd name="connsiteY9" fmla="*/ 1237342 h 1237342"/>
              <a:gd name="connsiteX10" fmla="*/ 738904 w 1179038"/>
              <a:gd name="connsiteY10" fmla="*/ 1174915 h 1237342"/>
              <a:gd name="connsiteX11" fmla="*/ 402408 w 1179038"/>
              <a:gd name="connsiteY11" fmla="*/ 897356 h 1237342"/>
              <a:gd name="connsiteX12" fmla="*/ 258355 w 1179038"/>
              <a:gd name="connsiteY12" fmla="*/ 741691 h 1237342"/>
              <a:gd name="connsiteX13" fmla="*/ 238977 w 1179038"/>
              <a:gd name="connsiteY13" fmla="*/ 717508 h 1237342"/>
              <a:gd name="connsiteX14" fmla="*/ 135067 w 1179038"/>
              <a:gd name="connsiteY14" fmla="*/ 582867 h 1237342"/>
              <a:gd name="connsiteX15" fmla="*/ 45713 w 1179038"/>
              <a:gd name="connsiteY15" fmla="*/ 442796 h 1237342"/>
              <a:gd name="connsiteX16" fmla="*/ 1121 w 1179038"/>
              <a:gd name="connsiteY16" fmla="*/ 370489 h 1237342"/>
              <a:gd name="connsiteX17" fmla="*/ 0 w 1179038"/>
              <a:gd name="connsiteY17" fmla="*/ 371136 h 1237342"/>
              <a:gd name="connsiteX18" fmla="*/ 0 w 1179038"/>
              <a:gd name="connsiteY18" fmla="*/ 371136 h 1237342"/>
              <a:gd name="connsiteX19" fmla="*/ 642827 w 1179038"/>
              <a:gd name="connsiteY19" fmla="*/ 0 h 123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79038" h="1237342">
                <a:moveTo>
                  <a:pt x="642827" y="0"/>
                </a:moveTo>
                <a:lnTo>
                  <a:pt x="719234" y="144060"/>
                </a:lnTo>
                <a:cubicBezTo>
                  <a:pt x="770865" y="229806"/>
                  <a:pt x="828977" y="310505"/>
                  <a:pt x="892811" y="385329"/>
                </a:cubicBezTo>
                <a:lnTo>
                  <a:pt x="957665" y="455233"/>
                </a:lnTo>
                <a:lnTo>
                  <a:pt x="996932" y="498083"/>
                </a:lnTo>
                <a:cubicBezTo>
                  <a:pt x="1031423" y="532689"/>
                  <a:pt x="1067241" y="565712"/>
                  <a:pt x="1104293" y="597048"/>
                </a:cubicBezTo>
                <a:lnTo>
                  <a:pt x="1177565" y="653433"/>
                </a:lnTo>
                <a:lnTo>
                  <a:pt x="1179038" y="650883"/>
                </a:lnTo>
                <a:lnTo>
                  <a:pt x="1179038" y="650883"/>
                </a:lnTo>
                <a:lnTo>
                  <a:pt x="840445" y="1237342"/>
                </a:lnTo>
                <a:lnTo>
                  <a:pt x="738904" y="1174915"/>
                </a:lnTo>
                <a:cubicBezTo>
                  <a:pt x="618566" y="1092644"/>
                  <a:pt x="505956" y="999675"/>
                  <a:pt x="402408" y="897356"/>
                </a:cubicBezTo>
                <a:lnTo>
                  <a:pt x="258355" y="741691"/>
                </a:lnTo>
                <a:lnTo>
                  <a:pt x="238977" y="717508"/>
                </a:lnTo>
                <a:lnTo>
                  <a:pt x="135067" y="582867"/>
                </a:lnTo>
                <a:lnTo>
                  <a:pt x="45713" y="442796"/>
                </a:lnTo>
                <a:lnTo>
                  <a:pt x="1121" y="370489"/>
                </a:lnTo>
                <a:lnTo>
                  <a:pt x="0" y="371136"/>
                </a:lnTo>
                <a:lnTo>
                  <a:pt x="0" y="371136"/>
                </a:lnTo>
                <a:lnTo>
                  <a:pt x="6428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8016EB7B-6177-4CA2-B888-4F124FE9B7A3}"/>
              </a:ext>
            </a:extLst>
          </p:cNvPr>
          <p:cNvSpPr/>
          <p:nvPr/>
        </p:nvSpPr>
        <p:spPr>
          <a:xfrm>
            <a:off x="6133070" y="4430566"/>
            <a:ext cx="830727" cy="806151"/>
          </a:xfrm>
          <a:custGeom>
            <a:avLst/>
            <a:gdLst>
              <a:gd name="connsiteX0" fmla="*/ 517310 w 830727"/>
              <a:gd name="connsiteY0" fmla="*/ 0 h 806151"/>
              <a:gd name="connsiteX1" fmla="*/ 830727 w 830727"/>
              <a:gd name="connsiteY1" fmla="*/ 542854 h 806151"/>
              <a:gd name="connsiteX2" fmla="*/ 830727 w 830727"/>
              <a:gd name="connsiteY2" fmla="*/ 542855 h 806151"/>
              <a:gd name="connsiteX3" fmla="*/ 829972 w 830727"/>
              <a:gd name="connsiteY3" fmla="*/ 541548 h 806151"/>
              <a:gd name="connsiteX4" fmla="*/ 757584 w 830727"/>
              <a:gd name="connsiteY4" fmla="*/ 589464 h 806151"/>
              <a:gd name="connsiteX5" fmla="*/ 175261 w 830727"/>
              <a:gd name="connsiteY5" fmla="*/ 794105 h 806151"/>
              <a:gd name="connsiteX6" fmla="*/ 0 w 830727"/>
              <a:gd name="connsiteY6" fmla="*/ 806151 h 806151"/>
              <a:gd name="connsiteX7" fmla="*/ 0 w 830727"/>
              <a:gd name="connsiteY7" fmla="*/ 163904 h 806151"/>
              <a:gd name="connsiteX8" fmla="*/ 216277 w 830727"/>
              <a:gd name="connsiteY8" fmla="*/ 135370 h 806151"/>
              <a:gd name="connsiteX9" fmla="*/ 470425 w 830727"/>
              <a:gd name="connsiteY9" fmla="*/ 30645 h 806151"/>
              <a:gd name="connsiteX10" fmla="*/ 517310 w 830727"/>
              <a:gd name="connsiteY10" fmla="*/ 0 h 806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0727" h="806151">
                <a:moveTo>
                  <a:pt x="517310" y="0"/>
                </a:moveTo>
                <a:lnTo>
                  <a:pt x="830727" y="542854"/>
                </a:lnTo>
                <a:lnTo>
                  <a:pt x="830727" y="542855"/>
                </a:lnTo>
                <a:lnTo>
                  <a:pt x="829972" y="541548"/>
                </a:lnTo>
                <a:lnTo>
                  <a:pt x="757584" y="589464"/>
                </a:lnTo>
                <a:cubicBezTo>
                  <a:pt x="580418" y="694326"/>
                  <a:pt x="383855" y="765215"/>
                  <a:pt x="175261" y="794105"/>
                </a:cubicBezTo>
                <a:lnTo>
                  <a:pt x="0" y="806151"/>
                </a:lnTo>
                <a:lnTo>
                  <a:pt x="0" y="163904"/>
                </a:lnTo>
                <a:lnTo>
                  <a:pt x="216277" y="135370"/>
                </a:lnTo>
                <a:cubicBezTo>
                  <a:pt x="305811" y="111244"/>
                  <a:pt x="391016" y="75823"/>
                  <a:pt x="470425" y="30645"/>
                </a:cubicBezTo>
                <a:lnTo>
                  <a:pt x="51731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1D407774-2A38-4D56-A96F-F5207EA45CFE}"/>
              </a:ext>
            </a:extLst>
          </p:cNvPr>
          <p:cNvSpPr/>
          <p:nvPr/>
        </p:nvSpPr>
        <p:spPr>
          <a:xfrm>
            <a:off x="5219262" y="4449908"/>
            <a:ext cx="839667" cy="787318"/>
          </a:xfrm>
          <a:custGeom>
            <a:avLst/>
            <a:gdLst>
              <a:gd name="connsiteX0" fmla="*/ 301376 w 839667"/>
              <a:gd name="connsiteY0" fmla="*/ 0 h 787318"/>
              <a:gd name="connsiteX1" fmla="*/ 438973 w 839667"/>
              <a:gd name="connsiteY1" fmla="*/ 71560 h 787318"/>
              <a:gd name="connsiteX2" fmla="*/ 624072 w 839667"/>
              <a:gd name="connsiteY2" fmla="*/ 129136 h 787318"/>
              <a:gd name="connsiteX3" fmla="*/ 839667 w 839667"/>
              <a:gd name="connsiteY3" fmla="*/ 151898 h 787318"/>
              <a:gd name="connsiteX4" fmla="*/ 839667 w 839667"/>
              <a:gd name="connsiteY4" fmla="*/ 787318 h 787318"/>
              <a:gd name="connsiteX5" fmla="*/ 706283 w 839667"/>
              <a:gd name="connsiteY5" fmla="*/ 779979 h 787318"/>
              <a:gd name="connsiteX6" fmla="*/ 117773 w 839667"/>
              <a:gd name="connsiteY6" fmla="*/ 590639 h 787318"/>
              <a:gd name="connsiteX7" fmla="*/ 1962 w 839667"/>
              <a:gd name="connsiteY7" fmla="*/ 518601 h 787318"/>
              <a:gd name="connsiteX8" fmla="*/ 1 w 839667"/>
              <a:gd name="connsiteY8" fmla="*/ 521998 h 787318"/>
              <a:gd name="connsiteX9" fmla="*/ 0 w 839667"/>
              <a:gd name="connsiteY9" fmla="*/ 521997 h 787318"/>
              <a:gd name="connsiteX10" fmla="*/ 301376 w 839667"/>
              <a:gd name="connsiteY10" fmla="*/ 0 h 787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9667" h="787318">
                <a:moveTo>
                  <a:pt x="301376" y="0"/>
                </a:moveTo>
                <a:lnTo>
                  <a:pt x="438973" y="71560"/>
                </a:lnTo>
                <a:cubicBezTo>
                  <a:pt x="498360" y="96086"/>
                  <a:pt x="560227" y="115453"/>
                  <a:pt x="624072" y="129136"/>
                </a:cubicBezTo>
                <a:lnTo>
                  <a:pt x="839667" y="151898"/>
                </a:lnTo>
                <a:lnTo>
                  <a:pt x="839667" y="787318"/>
                </a:lnTo>
                <a:lnTo>
                  <a:pt x="706283" y="779979"/>
                </a:lnTo>
                <a:cubicBezTo>
                  <a:pt x="496117" y="756724"/>
                  <a:pt x="297492" y="690936"/>
                  <a:pt x="117773" y="590639"/>
                </a:cubicBezTo>
                <a:lnTo>
                  <a:pt x="1962" y="518601"/>
                </a:lnTo>
                <a:lnTo>
                  <a:pt x="1" y="521998"/>
                </a:lnTo>
                <a:lnTo>
                  <a:pt x="0" y="521997"/>
                </a:lnTo>
                <a:lnTo>
                  <a:pt x="301376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2CC5B18-1542-48B5-A337-0951FBCF850B}"/>
              </a:ext>
            </a:extLst>
          </p:cNvPr>
          <p:cNvSpPr/>
          <p:nvPr/>
        </p:nvSpPr>
        <p:spPr>
          <a:xfrm>
            <a:off x="7350943" y="4620228"/>
            <a:ext cx="1144527" cy="1170445"/>
          </a:xfrm>
          <a:custGeom>
            <a:avLst/>
            <a:gdLst>
              <a:gd name="connsiteX0" fmla="*/ 819933 w 1144527"/>
              <a:gd name="connsiteY0" fmla="*/ 0 h 1170445"/>
              <a:gd name="connsiteX1" fmla="*/ 1144527 w 1144527"/>
              <a:gd name="connsiteY1" fmla="*/ 187404 h 1170445"/>
              <a:gd name="connsiteX2" fmla="*/ 1091850 w 1144527"/>
              <a:gd name="connsiteY2" fmla="*/ 278968 h 1170445"/>
              <a:gd name="connsiteX3" fmla="*/ 252185 w 1144527"/>
              <a:gd name="connsiteY3" fmla="*/ 1121308 h 1170445"/>
              <a:gd name="connsiteX4" fmla="*/ 170305 w 1144527"/>
              <a:gd name="connsiteY4" fmla="*/ 1170445 h 1170445"/>
              <a:gd name="connsiteX5" fmla="*/ 0 w 1144527"/>
              <a:gd name="connsiteY5" fmla="*/ 875467 h 1170445"/>
              <a:gd name="connsiteX6" fmla="*/ 64344 w 1144527"/>
              <a:gd name="connsiteY6" fmla="*/ 835767 h 1170445"/>
              <a:gd name="connsiteX7" fmla="*/ 280123 w 1144527"/>
              <a:gd name="connsiteY7" fmla="*/ 669065 h 1170445"/>
              <a:gd name="connsiteX8" fmla="*/ 408992 w 1144527"/>
              <a:gd name="connsiteY8" fmla="*/ 544099 h 1170445"/>
              <a:gd name="connsiteX9" fmla="*/ 434140 w 1144527"/>
              <a:gd name="connsiteY9" fmla="*/ 521001 h 1170445"/>
              <a:gd name="connsiteX10" fmla="*/ 441736 w 1144527"/>
              <a:gd name="connsiteY10" fmla="*/ 512346 h 1170445"/>
              <a:gd name="connsiteX11" fmla="*/ 475881 w 1144527"/>
              <a:gd name="connsiteY11" fmla="*/ 479234 h 1170445"/>
              <a:gd name="connsiteX12" fmla="*/ 553726 w 1144527"/>
              <a:gd name="connsiteY12" fmla="*/ 384728 h 1170445"/>
              <a:gd name="connsiteX13" fmla="*/ 607555 w 1144527"/>
              <a:gd name="connsiteY13" fmla="*/ 323388 h 1170445"/>
              <a:gd name="connsiteX14" fmla="*/ 626760 w 1144527"/>
              <a:gd name="connsiteY14" fmla="*/ 296063 h 1170445"/>
              <a:gd name="connsiteX15" fmla="*/ 649669 w 1144527"/>
              <a:gd name="connsiteY15" fmla="*/ 268251 h 1170445"/>
              <a:gd name="connsiteX16" fmla="*/ 692031 w 1144527"/>
              <a:gd name="connsiteY16" fmla="*/ 203196 h 1170445"/>
              <a:gd name="connsiteX17" fmla="*/ 759275 w 1144527"/>
              <a:gd name="connsiteY17" fmla="*/ 107521 h 1170445"/>
              <a:gd name="connsiteX18" fmla="*/ 791326 w 1144527"/>
              <a:gd name="connsiteY18" fmla="*/ 50709 h 1170445"/>
              <a:gd name="connsiteX19" fmla="*/ 799540 w 1144527"/>
              <a:gd name="connsiteY19" fmla="*/ 38094 h 1170445"/>
              <a:gd name="connsiteX20" fmla="*/ 808303 w 1144527"/>
              <a:gd name="connsiteY20" fmla="*/ 20616 h 1170445"/>
              <a:gd name="connsiteX21" fmla="*/ 819933 w 1144527"/>
              <a:gd name="connsiteY21" fmla="*/ 0 h 117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44527" h="1170445">
                <a:moveTo>
                  <a:pt x="819933" y="0"/>
                </a:moveTo>
                <a:lnTo>
                  <a:pt x="1144527" y="187404"/>
                </a:lnTo>
                <a:lnTo>
                  <a:pt x="1091850" y="278968"/>
                </a:lnTo>
                <a:cubicBezTo>
                  <a:pt x="876717" y="616413"/>
                  <a:pt x="589713" y="904255"/>
                  <a:pt x="252185" y="1121308"/>
                </a:cubicBezTo>
                <a:lnTo>
                  <a:pt x="170305" y="1170445"/>
                </a:lnTo>
                <a:lnTo>
                  <a:pt x="0" y="875467"/>
                </a:lnTo>
                <a:lnTo>
                  <a:pt x="64344" y="835767"/>
                </a:lnTo>
                <a:cubicBezTo>
                  <a:pt x="139391" y="784275"/>
                  <a:pt x="211426" y="728598"/>
                  <a:pt x="280123" y="669065"/>
                </a:cubicBezTo>
                <a:lnTo>
                  <a:pt x="408992" y="544099"/>
                </a:lnTo>
                <a:lnTo>
                  <a:pt x="434140" y="521001"/>
                </a:lnTo>
                <a:lnTo>
                  <a:pt x="441736" y="512346"/>
                </a:lnTo>
                <a:lnTo>
                  <a:pt x="475881" y="479234"/>
                </a:lnTo>
                <a:lnTo>
                  <a:pt x="553726" y="384728"/>
                </a:lnTo>
                <a:lnTo>
                  <a:pt x="607555" y="323388"/>
                </a:lnTo>
                <a:lnTo>
                  <a:pt x="626760" y="296063"/>
                </a:lnTo>
                <a:lnTo>
                  <a:pt x="649669" y="268251"/>
                </a:lnTo>
                <a:lnTo>
                  <a:pt x="692031" y="203196"/>
                </a:lnTo>
                <a:lnTo>
                  <a:pt x="759275" y="107521"/>
                </a:lnTo>
                <a:lnTo>
                  <a:pt x="791326" y="50709"/>
                </a:lnTo>
                <a:lnTo>
                  <a:pt x="799540" y="38094"/>
                </a:lnTo>
                <a:lnTo>
                  <a:pt x="808303" y="20616"/>
                </a:lnTo>
                <a:lnTo>
                  <a:pt x="819933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A9AA0AE7-5088-4C89-8C20-EE4A655F2B46}"/>
              </a:ext>
            </a:extLst>
          </p:cNvPr>
          <p:cNvSpPr/>
          <p:nvPr/>
        </p:nvSpPr>
        <p:spPr>
          <a:xfrm>
            <a:off x="3696227" y="4645007"/>
            <a:ext cx="1126056" cy="1139615"/>
          </a:xfrm>
          <a:custGeom>
            <a:avLst/>
            <a:gdLst>
              <a:gd name="connsiteX0" fmla="*/ 285610 w 1126056"/>
              <a:gd name="connsiteY0" fmla="*/ 0 h 1139615"/>
              <a:gd name="connsiteX1" fmla="*/ 331323 w 1126056"/>
              <a:gd name="connsiteY1" fmla="*/ 71660 h 1139615"/>
              <a:gd name="connsiteX2" fmla="*/ 405888 w 1126056"/>
              <a:gd name="connsiteY2" fmla="*/ 192567 h 1139615"/>
              <a:gd name="connsiteX3" fmla="*/ 420677 w 1126056"/>
              <a:gd name="connsiteY3" fmla="*/ 211731 h 1139615"/>
              <a:gd name="connsiteX4" fmla="*/ 436222 w 1126056"/>
              <a:gd name="connsiteY4" fmla="*/ 236098 h 1139615"/>
              <a:gd name="connsiteX5" fmla="*/ 524587 w 1126056"/>
              <a:gd name="connsiteY5" fmla="*/ 346372 h 1139615"/>
              <a:gd name="connsiteX6" fmla="*/ 539658 w 1126056"/>
              <a:gd name="connsiteY6" fmla="*/ 365900 h 1139615"/>
              <a:gd name="connsiteX7" fmla="*/ 543965 w 1126056"/>
              <a:gd name="connsiteY7" fmla="*/ 370555 h 1139615"/>
              <a:gd name="connsiteX8" fmla="*/ 577320 w 1126056"/>
              <a:gd name="connsiteY8" fmla="*/ 412179 h 1139615"/>
              <a:gd name="connsiteX9" fmla="*/ 1087613 w 1126056"/>
              <a:gd name="connsiteY9" fmla="*/ 851283 h 1139615"/>
              <a:gd name="connsiteX10" fmla="*/ 1122869 w 1126056"/>
              <a:gd name="connsiteY10" fmla="*/ 871725 h 1139615"/>
              <a:gd name="connsiteX11" fmla="*/ 1126055 w 1126056"/>
              <a:gd name="connsiteY11" fmla="*/ 866206 h 1139615"/>
              <a:gd name="connsiteX12" fmla="*/ 1126056 w 1126056"/>
              <a:gd name="connsiteY12" fmla="*/ 866206 h 1139615"/>
              <a:gd name="connsiteX13" fmla="*/ 968203 w 1126056"/>
              <a:gd name="connsiteY13" fmla="*/ 1139615 h 1139615"/>
              <a:gd name="connsiteX14" fmla="*/ 848357 w 1126056"/>
              <a:gd name="connsiteY14" fmla="*/ 1067364 h 1139615"/>
              <a:gd name="connsiteX15" fmla="*/ 44207 w 1126056"/>
              <a:gd name="connsiteY15" fmla="*/ 240136 h 1139615"/>
              <a:gd name="connsiteX16" fmla="*/ 0 w 1126056"/>
              <a:gd name="connsiteY16" fmla="*/ 164897 h 1139615"/>
              <a:gd name="connsiteX17" fmla="*/ 285610 w 1126056"/>
              <a:gd name="connsiteY17" fmla="*/ 0 h 1139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26056" h="1139615">
                <a:moveTo>
                  <a:pt x="285610" y="0"/>
                </a:moveTo>
                <a:lnTo>
                  <a:pt x="331323" y="71660"/>
                </a:lnTo>
                <a:lnTo>
                  <a:pt x="405888" y="192567"/>
                </a:lnTo>
                <a:lnTo>
                  <a:pt x="420677" y="211731"/>
                </a:lnTo>
                <a:lnTo>
                  <a:pt x="436222" y="236098"/>
                </a:lnTo>
                <a:lnTo>
                  <a:pt x="524587" y="346372"/>
                </a:lnTo>
                <a:lnTo>
                  <a:pt x="539658" y="365900"/>
                </a:lnTo>
                <a:lnTo>
                  <a:pt x="543965" y="370555"/>
                </a:lnTo>
                <a:lnTo>
                  <a:pt x="577320" y="412179"/>
                </a:lnTo>
                <a:cubicBezTo>
                  <a:pt x="726214" y="581387"/>
                  <a:pt x="897952" y="729421"/>
                  <a:pt x="1087613" y="851283"/>
                </a:cubicBezTo>
                <a:lnTo>
                  <a:pt x="1122869" y="871725"/>
                </a:lnTo>
                <a:lnTo>
                  <a:pt x="1126055" y="866206"/>
                </a:lnTo>
                <a:lnTo>
                  <a:pt x="1126056" y="866206"/>
                </a:lnTo>
                <a:lnTo>
                  <a:pt x="968203" y="1139615"/>
                </a:lnTo>
                <a:lnTo>
                  <a:pt x="848357" y="1067364"/>
                </a:lnTo>
                <a:cubicBezTo>
                  <a:pt x="525425" y="850867"/>
                  <a:pt x="250886" y="568685"/>
                  <a:pt x="44207" y="240136"/>
                </a:cubicBezTo>
                <a:lnTo>
                  <a:pt x="0" y="164897"/>
                </a:lnTo>
                <a:lnTo>
                  <a:pt x="28561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F864F3C3-B9F1-4441-9147-B08EF8752697}"/>
              </a:ext>
            </a:extLst>
          </p:cNvPr>
          <p:cNvSpPr/>
          <p:nvPr/>
        </p:nvSpPr>
        <p:spPr>
          <a:xfrm>
            <a:off x="4883236" y="4971906"/>
            <a:ext cx="1175693" cy="893528"/>
          </a:xfrm>
          <a:custGeom>
            <a:avLst/>
            <a:gdLst>
              <a:gd name="connsiteX0" fmla="*/ 336027 w 1175693"/>
              <a:gd name="connsiteY0" fmla="*/ 0 h 893528"/>
              <a:gd name="connsiteX1" fmla="*/ 455958 w 1175693"/>
              <a:gd name="connsiteY1" fmla="*/ 75528 h 893528"/>
              <a:gd name="connsiteX2" fmla="*/ 1041197 w 1175693"/>
              <a:gd name="connsiteY2" fmla="*/ 266156 h 893528"/>
              <a:gd name="connsiteX3" fmla="*/ 1175693 w 1175693"/>
              <a:gd name="connsiteY3" fmla="*/ 273648 h 893528"/>
              <a:gd name="connsiteX4" fmla="*/ 1175693 w 1175693"/>
              <a:gd name="connsiteY4" fmla="*/ 893528 h 893528"/>
              <a:gd name="connsiteX5" fmla="*/ 1031557 w 1175693"/>
              <a:gd name="connsiteY5" fmla="*/ 888920 h 893528"/>
              <a:gd name="connsiteX6" fmla="*/ 36438 w 1175693"/>
              <a:gd name="connsiteY6" fmla="*/ 599181 h 893528"/>
              <a:gd name="connsiteX7" fmla="*/ 2231 w 1175693"/>
              <a:gd name="connsiteY7" fmla="*/ 578151 h 893528"/>
              <a:gd name="connsiteX8" fmla="*/ 0 w 1175693"/>
              <a:gd name="connsiteY8" fmla="*/ 582015 h 893528"/>
              <a:gd name="connsiteX9" fmla="*/ 0 w 1175693"/>
              <a:gd name="connsiteY9" fmla="*/ 582015 h 893528"/>
              <a:gd name="connsiteX10" fmla="*/ 336027 w 1175693"/>
              <a:gd name="connsiteY10" fmla="*/ 0 h 89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75693" h="893528">
                <a:moveTo>
                  <a:pt x="336027" y="0"/>
                </a:moveTo>
                <a:lnTo>
                  <a:pt x="455958" y="75528"/>
                </a:lnTo>
                <a:cubicBezTo>
                  <a:pt x="634679" y="176507"/>
                  <a:pt x="832200" y="242743"/>
                  <a:pt x="1041197" y="266156"/>
                </a:cubicBezTo>
                <a:lnTo>
                  <a:pt x="1175693" y="273648"/>
                </a:lnTo>
                <a:lnTo>
                  <a:pt x="1175693" y="893528"/>
                </a:lnTo>
                <a:lnTo>
                  <a:pt x="1031557" y="888920"/>
                </a:lnTo>
                <a:cubicBezTo>
                  <a:pt x="672926" y="865917"/>
                  <a:pt x="335578" y="763628"/>
                  <a:pt x="36438" y="599181"/>
                </a:cubicBezTo>
                <a:lnTo>
                  <a:pt x="2231" y="578151"/>
                </a:lnTo>
                <a:lnTo>
                  <a:pt x="0" y="582015"/>
                </a:lnTo>
                <a:lnTo>
                  <a:pt x="0" y="582015"/>
                </a:lnTo>
                <a:lnTo>
                  <a:pt x="3360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C2E53A4-2121-4546-B63F-13972A4049A5}"/>
              </a:ext>
            </a:extLst>
          </p:cNvPr>
          <p:cNvSpPr/>
          <p:nvPr/>
        </p:nvSpPr>
        <p:spPr>
          <a:xfrm>
            <a:off x="6133070" y="4973421"/>
            <a:ext cx="1153254" cy="890271"/>
          </a:xfrm>
          <a:custGeom>
            <a:avLst/>
            <a:gdLst>
              <a:gd name="connsiteX0" fmla="*/ 830727 w 1153254"/>
              <a:gd name="connsiteY0" fmla="*/ 0 h 890271"/>
              <a:gd name="connsiteX1" fmla="*/ 1153254 w 1153254"/>
              <a:gd name="connsiteY1" fmla="*/ 558634 h 890271"/>
              <a:gd name="connsiteX2" fmla="*/ 1118650 w 1153254"/>
              <a:gd name="connsiteY2" fmla="*/ 579810 h 890271"/>
              <a:gd name="connsiteX3" fmla="*/ 96430 w 1153254"/>
              <a:gd name="connsiteY3" fmla="*/ 887092 h 890271"/>
              <a:gd name="connsiteX4" fmla="*/ 0 w 1153254"/>
              <a:gd name="connsiteY4" fmla="*/ 890271 h 890271"/>
              <a:gd name="connsiteX5" fmla="*/ 0 w 1153254"/>
              <a:gd name="connsiteY5" fmla="*/ 271360 h 890271"/>
              <a:gd name="connsiteX6" fmla="*/ 172022 w 1153254"/>
              <a:gd name="connsiteY6" fmla="*/ 259390 h 890271"/>
              <a:gd name="connsiteX7" fmla="*/ 751107 w 1153254"/>
              <a:gd name="connsiteY7" fmla="*/ 53357 h 890271"/>
              <a:gd name="connsiteX8" fmla="*/ 830727 w 1153254"/>
              <a:gd name="connsiteY8" fmla="*/ 0 h 89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254" h="890271">
                <a:moveTo>
                  <a:pt x="830727" y="0"/>
                </a:moveTo>
                <a:lnTo>
                  <a:pt x="1153254" y="558634"/>
                </a:lnTo>
                <a:lnTo>
                  <a:pt x="1118650" y="579810"/>
                </a:lnTo>
                <a:cubicBezTo>
                  <a:pt x="812999" y="753951"/>
                  <a:pt x="466071" y="862641"/>
                  <a:pt x="96430" y="887092"/>
                </a:cubicBezTo>
                <a:lnTo>
                  <a:pt x="0" y="890271"/>
                </a:lnTo>
                <a:lnTo>
                  <a:pt x="0" y="271360"/>
                </a:lnTo>
                <a:lnTo>
                  <a:pt x="172022" y="259390"/>
                </a:lnTo>
                <a:cubicBezTo>
                  <a:pt x="379456" y="230303"/>
                  <a:pt x="574926" y="158932"/>
                  <a:pt x="751107" y="53357"/>
                </a:cubicBezTo>
                <a:lnTo>
                  <a:pt x="8307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0D8DC839-1D22-4628-A6B8-2F8C78736BE8}"/>
              </a:ext>
            </a:extLst>
          </p:cNvPr>
          <p:cNvSpPr/>
          <p:nvPr/>
        </p:nvSpPr>
        <p:spPr>
          <a:xfrm>
            <a:off x="6133070" y="5532054"/>
            <a:ext cx="1324596" cy="649401"/>
          </a:xfrm>
          <a:custGeom>
            <a:avLst/>
            <a:gdLst>
              <a:gd name="connsiteX0" fmla="*/ 1153254 w 1324596"/>
              <a:gd name="connsiteY0" fmla="*/ 0 h 649401"/>
              <a:gd name="connsiteX1" fmla="*/ 1324596 w 1324596"/>
              <a:gd name="connsiteY1" fmla="*/ 296774 h 649401"/>
              <a:gd name="connsiteX2" fmla="*/ 1322373 w 1324596"/>
              <a:gd name="connsiteY2" fmla="*/ 298109 h 649401"/>
              <a:gd name="connsiteX3" fmla="*/ 146725 w 1324596"/>
              <a:gd name="connsiteY3" fmla="*/ 644657 h 649401"/>
              <a:gd name="connsiteX4" fmla="*/ 0 w 1324596"/>
              <a:gd name="connsiteY4" fmla="*/ 649401 h 649401"/>
              <a:gd name="connsiteX5" fmla="*/ 0 w 1324596"/>
              <a:gd name="connsiteY5" fmla="*/ 339476 h 649401"/>
              <a:gd name="connsiteX6" fmla="*/ 90771 w 1324596"/>
              <a:gd name="connsiteY6" fmla="*/ 336563 h 649401"/>
              <a:gd name="connsiteX7" fmla="*/ 1083718 w 1324596"/>
              <a:gd name="connsiteY7" fmla="*/ 46415 h 649401"/>
              <a:gd name="connsiteX8" fmla="*/ 1154748 w 1324596"/>
              <a:gd name="connsiteY8" fmla="*/ 2589 h 649401"/>
              <a:gd name="connsiteX9" fmla="*/ 1153254 w 1324596"/>
              <a:gd name="connsiteY9" fmla="*/ 1 h 649401"/>
              <a:gd name="connsiteX10" fmla="*/ 1153254 w 1324596"/>
              <a:gd name="connsiteY10" fmla="*/ 0 h 64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4596" h="649401">
                <a:moveTo>
                  <a:pt x="1153254" y="0"/>
                </a:moveTo>
                <a:lnTo>
                  <a:pt x="1324596" y="296774"/>
                </a:lnTo>
                <a:lnTo>
                  <a:pt x="1322373" y="298109"/>
                </a:lnTo>
                <a:cubicBezTo>
                  <a:pt x="970846" y="494503"/>
                  <a:pt x="571847" y="617081"/>
                  <a:pt x="146725" y="644657"/>
                </a:cubicBezTo>
                <a:lnTo>
                  <a:pt x="0" y="649401"/>
                </a:lnTo>
                <a:lnTo>
                  <a:pt x="0" y="339476"/>
                </a:lnTo>
                <a:lnTo>
                  <a:pt x="90771" y="336563"/>
                </a:lnTo>
                <a:cubicBezTo>
                  <a:pt x="448619" y="313528"/>
                  <a:pt x="785231" y="211094"/>
                  <a:pt x="1083718" y="46415"/>
                </a:cubicBezTo>
                <a:lnTo>
                  <a:pt x="1154748" y="2589"/>
                </a:lnTo>
                <a:lnTo>
                  <a:pt x="1153254" y="1"/>
                </a:lnTo>
                <a:lnTo>
                  <a:pt x="1153254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2921A5A-60A3-470C-B54B-AE77583A6330}"/>
              </a:ext>
            </a:extLst>
          </p:cNvPr>
          <p:cNvSpPr/>
          <p:nvPr/>
        </p:nvSpPr>
        <p:spPr>
          <a:xfrm>
            <a:off x="4727937" y="5553921"/>
            <a:ext cx="1330992" cy="627566"/>
          </a:xfrm>
          <a:custGeom>
            <a:avLst/>
            <a:gdLst>
              <a:gd name="connsiteX0" fmla="*/ 155299 w 1330992"/>
              <a:gd name="connsiteY0" fmla="*/ 0 h 627566"/>
              <a:gd name="connsiteX1" fmla="*/ 245268 w 1330992"/>
              <a:gd name="connsiteY1" fmla="*/ 52165 h 627566"/>
              <a:gd name="connsiteX2" fmla="*/ 1095136 w 1330992"/>
              <a:gd name="connsiteY2" fmla="*/ 307034 h 627566"/>
              <a:gd name="connsiteX3" fmla="*/ 1330992 w 1330992"/>
              <a:gd name="connsiteY3" fmla="*/ 319129 h 627566"/>
              <a:gd name="connsiteX4" fmla="*/ 1330992 w 1330992"/>
              <a:gd name="connsiteY4" fmla="*/ 627566 h 627566"/>
              <a:gd name="connsiteX5" fmla="*/ 1189917 w 1330992"/>
              <a:gd name="connsiteY5" fmla="*/ 623143 h 627566"/>
              <a:gd name="connsiteX6" fmla="*/ 45439 w 1330992"/>
              <a:gd name="connsiteY6" fmla="*/ 296380 h 627566"/>
              <a:gd name="connsiteX7" fmla="*/ 0 w 1330992"/>
              <a:gd name="connsiteY7" fmla="*/ 268986 h 627566"/>
              <a:gd name="connsiteX8" fmla="*/ 155299 w 1330992"/>
              <a:gd name="connsiteY8" fmla="*/ 0 h 62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0992" h="627566">
                <a:moveTo>
                  <a:pt x="155299" y="0"/>
                </a:moveTo>
                <a:lnTo>
                  <a:pt x="245268" y="52165"/>
                </a:lnTo>
                <a:cubicBezTo>
                  <a:pt x="504801" y="187174"/>
                  <a:pt x="791636" y="275730"/>
                  <a:pt x="1095136" y="307034"/>
                </a:cubicBezTo>
                <a:lnTo>
                  <a:pt x="1330992" y="319129"/>
                </a:lnTo>
                <a:lnTo>
                  <a:pt x="1330992" y="627566"/>
                </a:lnTo>
                <a:lnTo>
                  <a:pt x="1189917" y="623143"/>
                </a:lnTo>
                <a:cubicBezTo>
                  <a:pt x="777459" y="597201"/>
                  <a:pt x="389477" y="481840"/>
                  <a:pt x="45439" y="296380"/>
                </a:cubicBezTo>
                <a:lnTo>
                  <a:pt x="0" y="268986"/>
                </a:lnTo>
                <a:lnTo>
                  <a:pt x="15529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D2F4E02-9D29-48D7-B99D-2CD753B2EA48}"/>
              </a:ext>
            </a:extLst>
          </p:cNvPr>
          <p:cNvSpPr txBox="1"/>
          <p:nvPr/>
        </p:nvSpPr>
        <p:spPr>
          <a:xfrm rot="915404">
            <a:off x="6386584" y="788959"/>
            <a:ext cx="7223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AUGUST</a:t>
            </a:r>
            <a:endParaRPr lang="en-US" sz="1200" b="1" dirty="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241D3BD-0161-45C7-A4F8-B63862F306D1}"/>
              </a:ext>
            </a:extLst>
          </p:cNvPr>
          <p:cNvSpPr txBox="1"/>
          <p:nvPr/>
        </p:nvSpPr>
        <p:spPr>
          <a:xfrm rot="2876607">
            <a:off x="7453387" y="1493162"/>
            <a:ext cx="948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SEPTEMBER</a:t>
            </a:r>
            <a:endParaRPr lang="en-US" sz="1200" b="1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0E6E09DC-9B05-4CBC-9C51-77B37A0EEB45}"/>
              </a:ext>
            </a:extLst>
          </p:cNvPr>
          <p:cNvSpPr txBox="1"/>
          <p:nvPr/>
        </p:nvSpPr>
        <p:spPr>
          <a:xfrm rot="4731043">
            <a:off x="8206554" y="2651584"/>
            <a:ext cx="7993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OKTOBER</a:t>
            </a:r>
            <a:endParaRPr lang="en-US" sz="1200" b="1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27CE71C8-2331-4392-9B33-EAA7A3F07052}"/>
              </a:ext>
            </a:extLst>
          </p:cNvPr>
          <p:cNvSpPr txBox="1"/>
          <p:nvPr/>
        </p:nvSpPr>
        <p:spPr>
          <a:xfrm rot="6265469">
            <a:off x="8121183" y="3953866"/>
            <a:ext cx="937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NOVEMBER</a:t>
            </a:r>
            <a:endParaRPr lang="en-US" sz="1200" b="1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0E7ECE4-D770-4BAB-89F8-84F772A6473A}"/>
              </a:ext>
            </a:extLst>
          </p:cNvPr>
          <p:cNvSpPr txBox="1"/>
          <p:nvPr/>
        </p:nvSpPr>
        <p:spPr>
          <a:xfrm rot="18831034">
            <a:off x="7476243" y="5141602"/>
            <a:ext cx="895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DECEMBER</a:t>
            </a:r>
            <a:endParaRPr lang="en-US" sz="1200" b="1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9B045E7D-DE73-4216-8CEF-0AF34841C834}"/>
              </a:ext>
            </a:extLst>
          </p:cNvPr>
          <p:cNvSpPr txBox="1"/>
          <p:nvPr/>
        </p:nvSpPr>
        <p:spPr>
          <a:xfrm rot="18654884">
            <a:off x="3984273" y="1493161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JUNI</a:t>
            </a:r>
            <a:endParaRPr lang="en-US" sz="1200" b="1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035FD28-A339-4D80-A2F2-590284CAA8EE}"/>
              </a:ext>
            </a:extLst>
          </p:cNvPr>
          <p:cNvSpPr txBox="1"/>
          <p:nvPr/>
        </p:nvSpPr>
        <p:spPr>
          <a:xfrm rot="17073853">
            <a:off x="3336758" y="2700223"/>
            <a:ext cx="4657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MAJ</a:t>
            </a:r>
            <a:endParaRPr lang="en-US" sz="1200" b="1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C6934F2-7E8F-4C40-9DE7-2CEE60D6B150}"/>
              </a:ext>
            </a:extLst>
          </p:cNvPr>
          <p:cNvSpPr txBox="1"/>
          <p:nvPr/>
        </p:nvSpPr>
        <p:spPr>
          <a:xfrm rot="4323330">
            <a:off x="3326622" y="3964914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APRIL</a:t>
            </a:r>
            <a:endParaRPr lang="en-US" sz="1200" b="1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7EBA2E46-7341-421A-8650-93D15CC27226}"/>
              </a:ext>
            </a:extLst>
          </p:cNvPr>
          <p:cNvSpPr txBox="1"/>
          <p:nvPr/>
        </p:nvSpPr>
        <p:spPr>
          <a:xfrm rot="2938018">
            <a:off x="3925375" y="5098557"/>
            <a:ext cx="645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MARTS</a:t>
            </a:r>
            <a:endParaRPr lang="en-US" sz="1200" b="1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5B8D0C3F-055D-40B6-8E99-1354867EBCD5}"/>
              </a:ext>
            </a:extLst>
          </p:cNvPr>
          <p:cNvSpPr txBox="1"/>
          <p:nvPr/>
        </p:nvSpPr>
        <p:spPr>
          <a:xfrm rot="906423">
            <a:off x="5018113" y="5808783"/>
            <a:ext cx="7800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FEBRUAR</a:t>
            </a:r>
            <a:endParaRPr lang="en-US" sz="1200" b="1" dirty="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67EF8E1B-7DD9-47EE-B09F-20455A3FA194}"/>
              </a:ext>
            </a:extLst>
          </p:cNvPr>
          <p:cNvSpPr txBox="1"/>
          <p:nvPr/>
        </p:nvSpPr>
        <p:spPr>
          <a:xfrm rot="20697523">
            <a:off x="6383537" y="5840277"/>
            <a:ext cx="702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JANUAR</a:t>
            </a:r>
            <a:endParaRPr lang="en-US" sz="1200" b="1" dirty="0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73B3F172-6E7E-45F6-BE34-CC27FFD40C14}"/>
              </a:ext>
            </a:extLst>
          </p:cNvPr>
          <p:cNvSpPr/>
          <p:nvPr/>
        </p:nvSpPr>
        <p:spPr>
          <a:xfrm>
            <a:off x="4764721" y="677208"/>
            <a:ext cx="1294209" cy="2580653"/>
          </a:xfrm>
          <a:custGeom>
            <a:avLst/>
            <a:gdLst>
              <a:gd name="connsiteX0" fmla="*/ 1294209 w 1294209"/>
              <a:gd name="connsiteY0" fmla="*/ 0 h 2580653"/>
              <a:gd name="connsiteX1" fmla="*/ 1294209 w 1294209"/>
              <a:gd name="connsiteY1" fmla="*/ 2580653 h 2580653"/>
              <a:gd name="connsiteX2" fmla="*/ 0 w 1294209"/>
              <a:gd name="connsiteY2" fmla="*/ 339016 h 2580653"/>
              <a:gd name="connsiteX3" fmla="*/ 178032 w 1294209"/>
              <a:gd name="connsiteY3" fmla="*/ 246478 h 2580653"/>
              <a:gd name="connsiteX4" fmla="*/ 1047562 w 1294209"/>
              <a:gd name="connsiteY4" fmla="*/ 12359 h 2580653"/>
              <a:gd name="connsiteX5" fmla="*/ 1294209 w 1294209"/>
              <a:gd name="connsiteY5" fmla="*/ 0 h 258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4209" h="2580653">
                <a:moveTo>
                  <a:pt x="1294209" y="0"/>
                </a:moveTo>
                <a:lnTo>
                  <a:pt x="1294209" y="2580653"/>
                </a:lnTo>
                <a:lnTo>
                  <a:pt x="0" y="339016"/>
                </a:lnTo>
                <a:lnTo>
                  <a:pt x="178032" y="246478"/>
                </a:lnTo>
                <a:cubicBezTo>
                  <a:pt x="447489" y="124137"/>
                  <a:pt x="740106" y="43344"/>
                  <a:pt x="1047562" y="12359"/>
                </a:cubicBezTo>
                <a:lnTo>
                  <a:pt x="129420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C9873231-433E-413E-9034-9163D5BEDA0D}"/>
              </a:ext>
            </a:extLst>
          </p:cNvPr>
          <p:cNvSpPr txBox="1"/>
          <p:nvPr/>
        </p:nvSpPr>
        <p:spPr>
          <a:xfrm rot="4155297">
            <a:off x="5069603" y="1544032"/>
            <a:ext cx="1141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SOMMERFERIE</a:t>
            </a:r>
            <a:endParaRPr lang="en-US" sz="1200" b="1" dirty="0"/>
          </a:p>
        </p:txBody>
      </p:sp>
      <p:sp>
        <p:nvSpPr>
          <p:cNvPr id="87" name="Tekstfelt 86">
            <a:extLst>
              <a:ext uri="{FF2B5EF4-FFF2-40B4-BE49-F238E27FC236}">
                <a16:creationId xmlns:a16="http://schemas.microsoft.com/office/drawing/2014/main" id="{EF6204E2-90EF-4B9C-AC30-67D9CFBDC0DA}"/>
              </a:ext>
            </a:extLst>
          </p:cNvPr>
          <p:cNvSpPr txBox="1"/>
          <p:nvPr/>
        </p:nvSpPr>
        <p:spPr>
          <a:xfrm>
            <a:off x="611411" y="8792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94" name="Tekstfelt 93">
            <a:extLst>
              <a:ext uri="{FF2B5EF4-FFF2-40B4-BE49-F238E27FC236}">
                <a16:creationId xmlns:a16="http://schemas.microsoft.com/office/drawing/2014/main" id="{CD378C1C-075E-4521-8743-7CBCF9729CE9}"/>
              </a:ext>
            </a:extLst>
          </p:cNvPr>
          <p:cNvSpPr txBox="1"/>
          <p:nvPr/>
        </p:nvSpPr>
        <p:spPr>
          <a:xfrm>
            <a:off x="763811" y="10316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96" name="Tekstfelt 95">
            <a:extLst>
              <a:ext uri="{FF2B5EF4-FFF2-40B4-BE49-F238E27FC236}">
                <a16:creationId xmlns:a16="http://schemas.microsoft.com/office/drawing/2014/main" id="{B264E9EE-AF35-436A-B650-BD67E774B5F9}"/>
              </a:ext>
            </a:extLst>
          </p:cNvPr>
          <p:cNvSpPr txBox="1"/>
          <p:nvPr/>
        </p:nvSpPr>
        <p:spPr>
          <a:xfrm>
            <a:off x="916211" y="11840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19" name="Tekstfelt 118">
            <a:extLst>
              <a:ext uri="{FF2B5EF4-FFF2-40B4-BE49-F238E27FC236}">
                <a16:creationId xmlns:a16="http://schemas.microsoft.com/office/drawing/2014/main" id="{B4CADDD4-A0CA-4F1E-9727-B6C58E892579}"/>
              </a:ext>
            </a:extLst>
          </p:cNvPr>
          <p:cNvSpPr txBox="1"/>
          <p:nvPr/>
        </p:nvSpPr>
        <p:spPr>
          <a:xfrm>
            <a:off x="1068611" y="13364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20" name="Tekstfelt 119">
            <a:extLst>
              <a:ext uri="{FF2B5EF4-FFF2-40B4-BE49-F238E27FC236}">
                <a16:creationId xmlns:a16="http://schemas.microsoft.com/office/drawing/2014/main" id="{3EE91B09-7E73-48FD-84E6-BCDB663C655F}"/>
              </a:ext>
            </a:extLst>
          </p:cNvPr>
          <p:cNvSpPr txBox="1"/>
          <p:nvPr/>
        </p:nvSpPr>
        <p:spPr>
          <a:xfrm>
            <a:off x="1221011" y="14888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24" name="Tekstfelt 123">
            <a:extLst>
              <a:ext uri="{FF2B5EF4-FFF2-40B4-BE49-F238E27FC236}">
                <a16:creationId xmlns:a16="http://schemas.microsoft.com/office/drawing/2014/main" id="{2950ED7A-22E5-47AD-B5B1-E568646FEB62}"/>
              </a:ext>
            </a:extLst>
          </p:cNvPr>
          <p:cNvSpPr txBox="1"/>
          <p:nvPr/>
        </p:nvSpPr>
        <p:spPr>
          <a:xfrm>
            <a:off x="1373411" y="16412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25" name="Tekstfelt 124">
            <a:extLst>
              <a:ext uri="{FF2B5EF4-FFF2-40B4-BE49-F238E27FC236}">
                <a16:creationId xmlns:a16="http://schemas.microsoft.com/office/drawing/2014/main" id="{15634A65-5694-4802-9DE5-268CB8CA2800}"/>
              </a:ext>
            </a:extLst>
          </p:cNvPr>
          <p:cNvSpPr txBox="1"/>
          <p:nvPr/>
        </p:nvSpPr>
        <p:spPr>
          <a:xfrm>
            <a:off x="1525811" y="17936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21" name="Tekstfelt 120">
            <a:extLst>
              <a:ext uri="{FF2B5EF4-FFF2-40B4-BE49-F238E27FC236}">
                <a16:creationId xmlns:a16="http://schemas.microsoft.com/office/drawing/2014/main" id="{7909C464-FD3F-483A-9D9F-B01632F8AD96}"/>
              </a:ext>
            </a:extLst>
          </p:cNvPr>
          <p:cNvSpPr txBox="1"/>
          <p:nvPr/>
        </p:nvSpPr>
        <p:spPr>
          <a:xfrm>
            <a:off x="8495470" y="5214814"/>
            <a:ext cx="355951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600" dirty="0">
                <a:highlight>
                  <a:srgbClr val="A8D8A9"/>
                </a:highlight>
              </a:rPr>
              <a:t>Grønne felter = for alle</a:t>
            </a:r>
          </a:p>
          <a:p>
            <a:r>
              <a:rPr lang="da-DK" sz="1600" dirty="0">
                <a:highlight>
                  <a:srgbClr val="FFBC01"/>
                </a:highlight>
              </a:rPr>
              <a:t>Gule felter = indsats for grupper i klassen</a:t>
            </a:r>
          </a:p>
          <a:p>
            <a:r>
              <a:rPr lang="da-DK" sz="1600" dirty="0">
                <a:highlight>
                  <a:srgbClr val="FF7979"/>
                </a:highlight>
              </a:rPr>
              <a:t>Røde felter = særlig indsats for få elever </a:t>
            </a:r>
          </a:p>
        </p:txBody>
      </p:sp>
      <p:sp>
        <p:nvSpPr>
          <p:cNvPr id="128" name="Tekstfelt 127">
            <a:extLst>
              <a:ext uri="{FF2B5EF4-FFF2-40B4-BE49-F238E27FC236}">
                <a16:creationId xmlns:a16="http://schemas.microsoft.com/office/drawing/2014/main" id="{B0558AC7-7A8F-402C-B632-898F78FFDE69}"/>
              </a:ext>
            </a:extLst>
          </p:cNvPr>
          <p:cNvSpPr txBox="1"/>
          <p:nvPr/>
        </p:nvSpPr>
        <p:spPr>
          <a:xfrm>
            <a:off x="142613" y="6459523"/>
            <a:ext cx="7175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/>
              <a:t>© Skive Kommunes matematik- og læsekonsulenter</a:t>
            </a:r>
          </a:p>
        </p:txBody>
      </p:sp>
      <p:sp>
        <p:nvSpPr>
          <p:cNvPr id="141" name="Tekstfelt 140">
            <a:extLst>
              <a:ext uri="{FF2B5EF4-FFF2-40B4-BE49-F238E27FC236}">
                <a16:creationId xmlns:a16="http://schemas.microsoft.com/office/drawing/2014/main" id="{ABDD907D-C810-462B-B482-326615228865}"/>
              </a:ext>
            </a:extLst>
          </p:cNvPr>
          <p:cNvSpPr txBox="1"/>
          <p:nvPr/>
        </p:nvSpPr>
        <p:spPr>
          <a:xfrm>
            <a:off x="6960181" y="1863670"/>
            <a:ext cx="1167122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Staveevaluering</a:t>
            </a:r>
          </a:p>
        </p:txBody>
      </p:sp>
      <p:sp>
        <p:nvSpPr>
          <p:cNvPr id="142" name="Tekstfelt 141">
            <a:extLst>
              <a:ext uri="{FF2B5EF4-FFF2-40B4-BE49-F238E27FC236}">
                <a16:creationId xmlns:a16="http://schemas.microsoft.com/office/drawing/2014/main" id="{22735937-1D9D-418E-BDDA-3BC41B310618}"/>
              </a:ext>
            </a:extLst>
          </p:cNvPr>
          <p:cNvSpPr txBox="1"/>
          <p:nvPr/>
        </p:nvSpPr>
        <p:spPr>
          <a:xfrm>
            <a:off x="957338" y="4020039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Afgangsprøver</a:t>
            </a:r>
          </a:p>
        </p:txBody>
      </p:sp>
      <p:sp>
        <p:nvSpPr>
          <p:cNvPr id="144" name="Tekstfelt 143">
            <a:extLst>
              <a:ext uri="{FF2B5EF4-FFF2-40B4-BE49-F238E27FC236}">
                <a16:creationId xmlns:a16="http://schemas.microsoft.com/office/drawing/2014/main" id="{52157B96-6D69-4340-AEB9-62CAD8862067}"/>
              </a:ext>
            </a:extLst>
          </p:cNvPr>
          <p:cNvSpPr txBox="1"/>
          <p:nvPr/>
        </p:nvSpPr>
        <p:spPr>
          <a:xfrm>
            <a:off x="956122" y="3565506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Terminsprøve</a:t>
            </a:r>
          </a:p>
        </p:txBody>
      </p:sp>
      <p:sp>
        <p:nvSpPr>
          <p:cNvPr id="129" name="Tekstfelt 128">
            <a:extLst>
              <a:ext uri="{FF2B5EF4-FFF2-40B4-BE49-F238E27FC236}">
                <a16:creationId xmlns:a16="http://schemas.microsoft.com/office/drawing/2014/main" id="{59D79A9D-E8F8-4999-9EBA-AF55BAFB2945}"/>
              </a:ext>
            </a:extLst>
          </p:cNvPr>
          <p:cNvSpPr txBox="1"/>
          <p:nvPr/>
        </p:nvSpPr>
        <p:spPr>
          <a:xfrm>
            <a:off x="962640" y="117746"/>
            <a:ext cx="10553086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Skabelon til årshjul 9. kl. (Kommunale/ nationale test og prøver er skrevet på)</a:t>
            </a:r>
          </a:p>
        </p:txBody>
      </p:sp>
    </p:spTree>
    <p:extLst>
      <p:ext uri="{BB962C8B-B14F-4D97-AF65-F5344CB8AC3E}">
        <p14:creationId xmlns:p14="http://schemas.microsoft.com/office/powerpoint/2010/main" val="4165244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22F1E81F-9318-4A4B-82F6-AEDCD0070DE0}"/>
              </a:ext>
            </a:extLst>
          </p:cNvPr>
          <p:cNvSpPr/>
          <p:nvPr/>
        </p:nvSpPr>
        <p:spPr>
          <a:xfrm>
            <a:off x="6281401" y="994271"/>
            <a:ext cx="108605" cy="13068"/>
          </a:xfrm>
          <a:custGeom>
            <a:avLst/>
            <a:gdLst>
              <a:gd name="connsiteX0" fmla="*/ 0 w 108605"/>
              <a:gd name="connsiteY0" fmla="*/ 0 h 13068"/>
              <a:gd name="connsiteX1" fmla="*/ 33979 w 108605"/>
              <a:gd name="connsiteY1" fmla="*/ 1743 h 13068"/>
              <a:gd name="connsiteX2" fmla="*/ 108605 w 108605"/>
              <a:gd name="connsiteY2" fmla="*/ 13068 h 13068"/>
              <a:gd name="connsiteX3" fmla="*/ 0 w 108605"/>
              <a:gd name="connsiteY3" fmla="*/ 0 h 1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605" h="13068">
                <a:moveTo>
                  <a:pt x="0" y="0"/>
                </a:moveTo>
                <a:lnTo>
                  <a:pt x="33979" y="1743"/>
                </a:lnTo>
                <a:lnTo>
                  <a:pt x="108605" y="1306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67FA9C65-152F-4B31-9BF0-796F663581B1}"/>
              </a:ext>
            </a:extLst>
          </p:cNvPr>
          <p:cNvSpPr/>
          <p:nvPr/>
        </p:nvSpPr>
        <p:spPr>
          <a:xfrm>
            <a:off x="6390006" y="1007339"/>
            <a:ext cx="136921" cy="20778"/>
          </a:xfrm>
          <a:custGeom>
            <a:avLst/>
            <a:gdLst>
              <a:gd name="connsiteX0" fmla="*/ 0 w 136921"/>
              <a:gd name="connsiteY0" fmla="*/ 0 h 20778"/>
              <a:gd name="connsiteX1" fmla="*/ 99410 w 136921"/>
              <a:gd name="connsiteY1" fmla="*/ 11961 h 20778"/>
              <a:gd name="connsiteX2" fmla="*/ 136921 w 136921"/>
              <a:gd name="connsiteY2" fmla="*/ 20778 h 20778"/>
              <a:gd name="connsiteX3" fmla="*/ 0 w 136921"/>
              <a:gd name="connsiteY3" fmla="*/ 0 h 2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921" h="20778">
                <a:moveTo>
                  <a:pt x="0" y="0"/>
                </a:moveTo>
                <a:lnTo>
                  <a:pt x="99410" y="11961"/>
                </a:lnTo>
                <a:lnTo>
                  <a:pt x="136921" y="2077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98004BCC-726B-4F41-A109-547B75787776}"/>
              </a:ext>
            </a:extLst>
          </p:cNvPr>
          <p:cNvSpPr/>
          <p:nvPr/>
        </p:nvSpPr>
        <p:spPr>
          <a:xfrm>
            <a:off x="6526927" y="1028117"/>
            <a:ext cx="79415" cy="18668"/>
          </a:xfrm>
          <a:custGeom>
            <a:avLst/>
            <a:gdLst>
              <a:gd name="connsiteX0" fmla="*/ 0 w 79415"/>
              <a:gd name="connsiteY0" fmla="*/ 0 h 18668"/>
              <a:gd name="connsiteX1" fmla="*/ 12787 w 79415"/>
              <a:gd name="connsiteY1" fmla="*/ 1941 h 18668"/>
              <a:gd name="connsiteX2" fmla="*/ 79415 w 79415"/>
              <a:gd name="connsiteY2" fmla="*/ 18668 h 18668"/>
              <a:gd name="connsiteX3" fmla="*/ 0 w 79415"/>
              <a:gd name="connsiteY3" fmla="*/ 0 h 1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15" h="18668">
                <a:moveTo>
                  <a:pt x="0" y="0"/>
                </a:moveTo>
                <a:lnTo>
                  <a:pt x="12787" y="1941"/>
                </a:lnTo>
                <a:lnTo>
                  <a:pt x="79415" y="1866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58D0B517-13F0-4DAF-AB7E-A51DE8ADE22D}"/>
              </a:ext>
            </a:extLst>
          </p:cNvPr>
          <p:cNvSpPr/>
          <p:nvPr/>
        </p:nvSpPr>
        <p:spPr>
          <a:xfrm>
            <a:off x="6606342" y="1046785"/>
            <a:ext cx="558063" cy="203707"/>
          </a:xfrm>
          <a:custGeom>
            <a:avLst/>
            <a:gdLst>
              <a:gd name="connsiteX0" fmla="*/ 0 w 558063"/>
              <a:gd name="connsiteY0" fmla="*/ 0 h 203707"/>
              <a:gd name="connsiteX1" fmla="*/ 138224 w 558063"/>
              <a:gd name="connsiteY1" fmla="*/ 32492 h 203707"/>
              <a:gd name="connsiteX2" fmla="*/ 382220 w 558063"/>
              <a:gd name="connsiteY2" fmla="*/ 118990 h 203707"/>
              <a:gd name="connsiteX3" fmla="*/ 558063 w 558063"/>
              <a:gd name="connsiteY3" fmla="*/ 203707 h 203707"/>
              <a:gd name="connsiteX4" fmla="*/ 359303 w 558063"/>
              <a:gd name="connsiteY4" fmla="*/ 111719 h 203707"/>
              <a:gd name="connsiteX5" fmla="*/ 150460 w 558063"/>
              <a:gd name="connsiteY5" fmla="*/ 37774 h 203707"/>
              <a:gd name="connsiteX6" fmla="*/ 0 w 558063"/>
              <a:gd name="connsiteY6" fmla="*/ 0 h 20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063" h="203707">
                <a:moveTo>
                  <a:pt x="0" y="0"/>
                </a:moveTo>
                <a:lnTo>
                  <a:pt x="138224" y="32492"/>
                </a:lnTo>
                <a:cubicBezTo>
                  <a:pt x="221504" y="56994"/>
                  <a:pt x="302924" y="85916"/>
                  <a:pt x="382220" y="118990"/>
                </a:cubicBezTo>
                <a:lnTo>
                  <a:pt x="558063" y="203707"/>
                </a:lnTo>
                <a:lnTo>
                  <a:pt x="359303" y="111719"/>
                </a:lnTo>
                <a:cubicBezTo>
                  <a:pt x="291174" y="83943"/>
                  <a:pt x="221504" y="59238"/>
                  <a:pt x="150460" y="3777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79CEF74B-79D9-46A4-B9E1-5B3670FF5945}"/>
              </a:ext>
            </a:extLst>
          </p:cNvPr>
          <p:cNvSpPr/>
          <p:nvPr/>
        </p:nvSpPr>
        <p:spPr>
          <a:xfrm>
            <a:off x="7164405" y="1250492"/>
            <a:ext cx="1006" cy="485"/>
          </a:xfrm>
          <a:custGeom>
            <a:avLst/>
            <a:gdLst>
              <a:gd name="connsiteX0" fmla="*/ 0 w 1006"/>
              <a:gd name="connsiteY0" fmla="*/ 0 h 485"/>
              <a:gd name="connsiteX1" fmla="*/ 843 w 1006"/>
              <a:gd name="connsiteY1" fmla="*/ 390 h 485"/>
              <a:gd name="connsiteX2" fmla="*/ 1006 w 1006"/>
              <a:gd name="connsiteY2" fmla="*/ 485 h 485"/>
              <a:gd name="connsiteX3" fmla="*/ 0 w 1006"/>
              <a:gd name="connsiteY3" fmla="*/ 0 h 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6" h="485">
                <a:moveTo>
                  <a:pt x="0" y="0"/>
                </a:moveTo>
                <a:lnTo>
                  <a:pt x="843" y="390"/>
                </a:lnTo>
                <a:lnTo>
                  <a:pt x="1006" y="485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4B0AFD47-B759-481B-B847-38871AB72EDF}"/>
              </a:ext>
            </a:extLst>
          </p:cNvPr>
          <p:cNvSpPr/>
          <p:nvPr/>
        </p:nvSpPr>
        <p:spPr>
          <a:xfrm>
            <a:off x="6996126" y="1888000"/>
            <a:ext cx="390740" cy="387111"/>
          </a:xfrm>
          <a:custGeom>
            <a:avLst/>
            <a:gdLst>
              <a:gd name="connsiteX0" fmla="*/ 3631 w 390740"/>
              <a:gd name="connsiteY0" fmla="*/ 0 h 387111"/>
              <a:gd name="connsiteX1" fmla="*/ 105625 w 390740"/>
              <a:gd name="connsiteY1" fmla="*/ 78488 h 387111"/>
              <a:gd name="connsiteX2" fmla="*/ 312377 w 390740"/>
              <a:gd name="connsiteY2" fmla="*/ 285914 h 387111"/>
              <a:gd name="connsiteX3" fmla="*/ 390740 w 390740"/>
              <a:gd name="connsiteY3" fmla="*/ 387111 h 387111"/>
              <a:gd name="connsiteX4" fmla="*/ 321225 w 390740"/>
              <a:gd name="connsiteY4" fmla="*/ 298442 h 387111"/>
              <a:gd name="connsiteX5" fmla="*/ 113318 w 390740"/>
              <a:gd name="connsiteY5" fmla="*/ 92419 h 387111"/>
              <a:gd name="connsiteX6" fmla="*/ 0 w 390740"/>
              <a:gd name="connsiteY6" fmla="*/ 6288 h 387111"/>
              <a:gd name="connsiteX7" fmla="*/ 3631 w 390740"/>
              <a:gd name="connsiteY7" fmla="*/ 0 h 387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740" h="387111">
                <a:moveTo>
                  <a:pt x="3631" y="0"/>
                </a:moveTo>
                <a:lnTo>
                  <a:pt x="105625" y="78488"/>
                </a:lnTo>
                <a:cubicBezTo>
                  <a:pt x="179730" y="141161"/>
                  <a:pt x="248898" y="210580"/>
                  <a:pt x="312377" y="285914"/>
                </a:cubicBezTo>
                <a:lnTo>
                  <a:pt x="390740" y="387111"/>
                </a:lnTo>
                <a:lnTo>
                  <a:pt x="321225" y="298442"/>
                </a:lnTo>
                <a:cubicBezTo>
                  <a:pt x="257392" y="223618"/>
                  <a:pt x="187837" y="154668"/>
                  <a:pt x="113318" y="92419"/>
                </a:cubicBezTo>
                <a:lnTo>
                  <a:pt x="0" y="6288"/>
                </a:lnTo>
                <a:lnTo>
                  <a:pt x="363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39048940-BF1F-4953-BF0F-14FA7969A02F}"/>
              </a:ext>
            </a:extLst>
          </p:cNvPr>
          <p:cNvSpPr/>
          <p:nvPr/>
        </p:nvSpPr>
        <p:spPr>
          <a:xfrm>
            <a:off x="4682902" y="1890813"/>
            <a:ext cx="506346" cy="568140"/>
          </a:xfrm>
          <a:custGeom>
            <a:avLst/>
            <a:gdLst>
              <a:gd name="connsiteX0" fmla="*/ 501150 w 506346"/>
              <a:gd name="connsiteY0" fmla="*/ 0 h 568140"/>
              <a:gd name="connsiteX1" fmla="*/ 506346 w 506346"/>
              <a:gd name="connsiteY1" fmla="*/ 9000 h 568140"/>
              <a:gd name="connsiteX2" fmla="*/ 480987 w 506346"/>
              <a:gd name="connsiteY2" fmla="*/ 25785 h 568140"/>
              <a:gd name="connsiteX3" fmla="*/ 98453 w 506346"/>
              <a:gd name="connsiteY3" fmla="*/ 414854 h 568140"/>
              <a:gd name="connsiteX4" fmla="*/ 0 w 506346"/>
              <a:gd name="connsiteY4" fmla="*/ 568140 h 568140"/>
              <a:gd name="connsiteX5" fmla="*/ 3673 w 506346"/>
              <a:gd name="connsiteY5" fmla="*/ 560812 h 568140"/>
              <a:gd name="connsiteX6" fmla="*/ 484110 w 506346"/>
              <a:gd name="connsiteY6" fmla="*/ 11420 h 568140"/>
              <a:gd name="connsiteX7" fmla="*/ 501150 w 506346"/>
              <a:gd name="connsiteY7" fmla="*/ 0 h 56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346" h="568140">
                <a:moveTo>
                  <a:pt x="501150" y="0"/>
                </a:moveTo>
                <a:lnTo>
                  <a:pt x="506346" y="9000"/>
                </a:lnTo>
                <a:lnTo>
                  <a:pt x="480987" y="25785"/>
                </a:lnTo>
                <a:cubicBezTo>
                  <a:pt x="335477" y="132894"/>
                  <a:pt x="206321" y="264375"/>
                  <a:pt x="98453" y="414854"/>
                </a:cubicBezTo>
                <a:lnTo>
                  <a:pt x="0" y="568140"/>
                </a:lnTo>
                <a:lnTo>
                  <a:pt x="3673" y="560812"/>
                </a:lnTo>
                <a:cubicBezTo>
                  <a:pt x="127152" y="342611"/>
                  <a:pt x="291175" y="155204"/>
                  <a:pt x="484110" y="11420"/>
                </a:cubicBezTo>
                <a:lnTo>
                  <a:pt x="50115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58B824F7-5F4A-4E62-9C69-95F3C7B52AB8}"/>
              </a:ext>
            </a:extLst>
          </p:cNvPr>
          <p:cNvSpPr/>
          <p:nvPr/>
        </p:nvSpPr>
        <p:spPr>
          <a:xfrm>
            <a:off x="4969554" y="3152476"/>
            <a:ext cx="11390" cy="56396"/>
          </a:xfrm>
          <a:custGeom>
            <a:avLst/>
            <a:gdLst>
              <a:gd name="connsiteX0" fmla="*/ 11390 w 11390"/>
              <a:gd name="connsiteY0" fmla="*/ 0 h 56396"/>
              <a:gd name="connsiteX1" fmla="*/ 0 w 11390"/>
              <a:gd name="connsiteY1" fmla="*/ 56396 h 56396"/>
              <a:gd name="connsiteX2" fmla="*/ 1583 w 11390"/>
              <a:gd name="connsiteY2" fmla="*/ 39944 h 56396"/>
              <a:gd name="connsiteX3" fmla="*/ 11390 w 11390"/>
              <a:gd name="connsiteY3" fmla="*/ 0 h 56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90" h="56396">
                <a:moveTo>
                  <a:pt x="11390" y="0"/>
                </a:moveTo>
                <a:lnTo>
                  <a:pt x="0" y="56396"/>
                </a:lnTo>
                <a:lnTo>
                  <a:pt x="1583" y="39944"/>
                </a:lnTo>
                <a:lnTo>
                  <a:pt x="1139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AEF60319-6517-47AD-990A-6D721D43196F}"/>
              </a:ext>
            </a:extLst>
          </p:cNvPr>
          <p:cNvSpPr/>
          <p:nvPr/>
        </p:nvSpPr>
        <p:spPr>
          <a:xfrm>
            <a:off x="7158103" y="3153081"/>
            <a:ext cx="6757" cy="36250"/>
          </a:xfrm>
          <a:custGeom>
            <a:avLst/>
            <a:gdLst>
              <a:gd name="connsiteX0" fmla="*/ 0 w 6757"/>
              <a:gd name="connsiteY0" fmla="*/ 0 h 36250"/>
              <a:gd name="connsiteX1" fmla="*/ 4827 w 6757"/>
              <a:gd name="connsiteY1" fmla="*/ 17918 h 36250"/>
              <a:gd name="connsiteX2" fmla="*/ 6757 w 6757"/>
              <a:gd name="connsiteY2" fmla="*/ 36250 h 36250"/>
              <a:gd name="connsiteX3" fmla="*/ 0 w 6757"/>
              <a:gd name="connsiteY3" fmla="*/ 0 h 3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7" h="36250">
                <a:moveTo>
                  <a:pt x="0" y="0"/>
                </a:moveTo>
                <a:lnTo>
                  <a:pt x="4827" y="17918"/>
                </a:lnTo>
                <a:lnTo>
                  <a:pt x="6757" y="36250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15654B53-2CB2-4FB5-825D-05FD5269A806}"/>
              </a:ext>
            </a:extLst>
          </p:cNvPr>
          <p:cNvSpPr/>
          <p:nvPr/>
        </p:nvSpPr>
        <p:spPr>
          <a:xfrm>
            <a:off x="4968613" y="3621352"/>
            <a:ext cx="94746" cy="315966"/>
          </a:xfrm>
          <a:custGeom>
            <a:avLst/>
            <a:gdLst>
              <a:gd name="connsiteX0" fmla="*/ 0 w 94746"/>
              <a:gd name="connsiteY0" fmla="*/ 0 h 315966"/>
              <a:gd name="connsiteX1" fmla="*/ 21802 w 94746"/>
              <a:gd name="connsiteY1" fmla="*/ 116976 h 315966"/>
              <a:gd name="connsiteX2" fmla="*/ 84451 w 94746"/>
              <a:gd name="connsiteY2" fmla="*/ 293408 h 315966"/>
              <a:gd name="connsiteX3" fmla="*/ 94746 w 94746"/>
              <a:gd name="connsiteY3" fmla="*/ 313626 h 315966"/>
              <a:gd name="connsiteX4" fmla="*/ 90694 w 94746"/>
              <a:gd name="connsiteY4" fmla="*/ 315966 h 315966"/>
              <a:gd name="connsiteX5" fmla="*/ 84451 w 94746"/>
              <a:gd name="connsiteY5" fmla="*/ 303706 h 315966"/>
              <a:gd name="connsiteX6" fmla="*/ 6910 w 94746"/>
              <a:gd name="connsiteY6" fmla="*/ 65649 h 315966"/>
              <a:gd name="connsiteX7" fmla="*/ 0 w 94746"/>
              <a:gd name="connsiteY7" fmla="*/ 0 h 315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746" h="315966">
                <a:moveTo>
                  <a:pt x="0" y="0"/>
                </a:moveTo>
                <a:lnTo>
                  <a:pt x="21802" y="116976"/>
                </a:lnTo>
                <a:cubicBezTo>
                  <a:pt x="38238" y="177946"/>
                  <a:pt x="59259" y="236902"/>
                  <a:pt x="84451" y="293408"/>
                </a:cubicBezTo>
                <a:lnTo>
                  <a:pt x="94746" y="313626"/>
                </a:lnTo>
                <a:lnTo>
                  <a:pt x="90694" y="315966"/>
                </a:lnTo>
                <a:lnTo>
                  <a:pt x="84451" y="303706"/>
                </a:lnTo>
                <a:cubicBezTo>
                  <a:pt x="50862" y="228364"/>
                  <a:pt x="24687" y="148668"/>
                  <a:pt x="6910" y="65649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6C987CFC-F4FA-46BD-8245-6D3C24255360}"/>
              </a:ext>
            </a:extLst>
          </p:cNvPr>
          <p:cNvSpPr/>
          <p:nvPr/>
        </p:nvSpPr>
        <p:spPr>
          <a:xfrm>
            <a:off x="6707839" y="3985126"/>
            <a:ext cx="342758" cy="404814"/>
          </a:xfrm>
          <a:custGeom>
            <a:avLst/>
            <a:gdLst>
              <a:gd name="connsiteX0" fmla="*/ 342758 w 342758"/>
              <a:gd name="connsiteY0" fmla="*/ 0 h 404814"/>
              <a:gd name="connsiteX1" fmla="*/ 290823 w 342758"/>
              <a:gd name="connsiteY1" fmla="*/ 100209 h 404814"/>
              <a:gd name="connsiteX2" fmla="*/ 10240 w 342758"/>
              <a:gd name="connsiteY2" fmla="*/ 401190 h 404814"/>
              <a:gd name="connsiteX3" fmla="*/ 4697 w 342758"/>
              <a:gd name="connsiteY3" fmla="*/ 404814 h 404814"/>
              <a:gd name="connsiteX4" fmla="*/ 0 w 342758"/>
              <a:gd name="connsiteY4" fmla="*/ 396679 h 404814"/>
              <a:gd name="connsiteX5" fmla="*/ 153955 w 342758"/>
              <a:gd name="connsiteY5" fmla="*/ 263644 h 404814"/>
              <a:gd name="connsiteX6" fmla="*/ 259573 w 342758"/>
              <a:gd name="connsiteY6" fmla="*/ 135935 h 404814"/>
              <a:gd name="connsiteX7" fmla="*/ 342758 w 342758"/>
              <a:gd name="connsiteY7" fmla="*/ 0 h 40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758" h="404814">
                <a:moveTo>
                  <a:pt x="342758" y="0"/>
                </a:moveTo>
                <a:lnTo>
                  <a:pt x="290823" y="100209"/>
                </a:lnTo>
                <a:cubicBezTo>
                  <a:pt x="215288" y="217305"/>
                  <a:pt x="120109" y="319361"/>
                  <a:pt x="10240" y="401190"/>
                </a:cubicBezTo>
                <a:lnTo>
                  <a:pt x="4697" y="404814"/>
                </a:lnTo>
                <a:lnTo>
                  <a:pt x="0" y="396679"/>
                </a:lnTo>
                <a:lnTo>
                  <a:pt x="153955" y="263644"/>
                </a:lnTo>
                <a:cubicBezTo>
                  <a:pt x="191987" y="223813"/>
                  <a:pt x="227299" y="181132"/>
                  <a:pt x="259573" y="135935"/>
                </a:cubicBezTo>
                <a:lnTo>
                  <a:pt x="342758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C5E4621C-E124-4B86-B21F-7734AE04A7A5}"/>
              </a:ext>
            </a:extLst>
          </p:cNvPr>
          <p:cNvSpPr/>
          <p:nvPr/>
        </p:nvSpPr>
        <p:spPr>
          <a:xfrm>
            <a:off x="5092998" y="4001138"/>
            <a:ext cx="369167" cy="408913"/>
          </a:xfrm>
          <a:custGeom>
            <a:avLst/>
            <a:gdLst>
              <a:gd name="connsiteX0" fmla="*/ 4052 w 369167"/>
              <a:gd name="connsiteY0" fmla="*/ 0 h 408913"/>
              <a:gd name="connsiteX1" fmla="*/ 15887 w 369167"/>
              <a:gd name="connsiteY1" fmla="*/ 23242 h 408913"/>
              <a:gd name="connsiteX2" fmla="*/ 242708 w 369167"/>
              <a:gd name="connsiteY2" fmla="*/ 305200 h 408913"/>
              <a:gd name="connsiteX3" fmla="*/ 369167 w 369167"/>
              <a:gd name="connsiteY3" fmla="*/ 401766 h 408913"/>
              <a:gd name="connsiteX4" fmla="*/ 365040 w 369167"/>
              <a:gd name="connsiteY4" fmla="*/ 408913 h 408913"/>
              <a:gd name="connsiteX5" fmla="*/ 242708 w 369167"/>
              <a:gd name="connsiteY5" fmla="*/ 315498 h 408913"/>
              <a:gd name="connsiteX6" fmla="*/ 15887 w 369167"/>
              <a:gd name="connsiteY6" fmla="*/ 33540 h 408913"/>
              <a:gd name="connsiteX7" fmla="*/ 0 w 369167"/>
              <a:gd name="connsiteY7" fmla="*/ 2340 h 408913"/>
              <a:gd name="connsiteX8" fmla="*/ 4052 w 369167"/>
              <a:gd name="connsiteY8" fmla="*/ 0 h 40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9167" h="408913">
                <a:moveTo>
                  <a:pt x="4052" y="0"/>
                </a:moveTo>
                <a:lnTo>
                  <a:pt x="15887" y="23242"/>
                </a:lnTo>
                <a:cubicBezTo>
                  <a:pt x="77024" y="129339"/>
                  <a:pt x="153736" y="224483"/>
                  <a:pt x="242708" y="305200"/>
                </a:cubicBezTo>
                <a:lnTo>
                  <a:pt x="369167" y="401766"/>
                </a:lnTo>
                <a:lnTo>
                  <a:pt x="365040" y="408913"/>
                </a:lnTo>
                <a:lnTo>
                  <a:pt x="242708" y="315498"/>
                </a:lnTo>
                <a:cubicBezTo>
                  <a:pt x="153736" y="234781"/>
                  <a:pt x="77024" y="139637"/>
                  <a:pt x="15887" y="33540"/>
                </a:cubicBezTo>
                <a:lnTo>
                  <a:pt x="0" y="2340"/>
                </a:lnTo>
                <a:lnTo>
                  <a:pt x="405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A63C8798-9B53-4E95-B369-8CAFE7DA9CC3}"/>
              </a:ext>
            </a:extLst>
          </p:cNvPr>
          <p:cNvSpPr/>
          <p:nvPr/>
        </p:nvSpPr>
        <p:spPr>
          <a:xfrm>
            <a:off x="8142269" y="4640844"/>
            <a:ext cx="16977" cy="30093"/>
          </a:xfrm>
          <a:custGeom>
            <a:avLst/>
            <a:gdLst>
              <a:gd name="connsiteX0" fmla="*/ 16977 w 16977"/>
              <a:gd name="connsiteY0" fmla="*/ 0 h 30093"/>
              <a:gd name="connsiteX1" fmla="*/ 8214 w 16977"/>
              <a:gd name="connsiteY1" fmla="*/ 17478 h 30093"/>
              <a:gd name="connsiteX2" fmla="*/ 0 w 16977"/>
              <a:gd name="connsiteY2" fmla="*/ 30093 h 30093"/>
              <a:gd name="connsiteX3" fmla="*/ 16977 w 16977"/>
              <a:gd name="connsiteY3" fmla="*/ 0 h 3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7" h="30093">
                <a:moveTo>
                  <a:pt x="16977" y="0"/>
                </a:moveTo>
                <a:lnTo>
                  <a:pt x="8214" y="17478"/>
                </a:lnTo>
                <a:lnTo>
                  <a:pt x="0" y="30093"/>
                </a:lnTo>
                <a:lnTo>
                  <a:pt x="16977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4DA10FD6-E10C-4407-85DB-675E0FFBAF81}"/>
              </a:ext>
            </a:extLst>
          </p:cNvPr>
          <p:cNvSpPr/>
          <p:nvPr/>
        </p:nvSpPr>
        <p:spPr>
          <a:xfrm>
            <a:off x="3981837" y="4644360"/>
            <a:ext cx="45713" cy="72307"/>
          </a:xfrm>
          <a:custGeom>
            <a:avLst/>
            <a:gdLst>
              <a:gd name="connsiteX0" fmla="*/ 1121 w 45713"/>
              <a:gd name="connsiteY0" fmla="*/ 0 h 72307"/>
              <a:gd name="connsiteX1" fmla="*/ 45713 w 45713"/>
              <a:gd name="connsiteY1" fmla="*/ 72307 h 72307"/>
              <a:gd name="connsiteX2" fmla="*/ 0 w 45713"/>
              <a:gd name="connsiteY2" fmla="*/ 647 h 72307"/>
              <a:gd name="connsiteX3" fmla="*/ 1121 w 45713"/>
              <a:gd name="connsiteY3" fmla="*/ 0 h 7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3" h="72307">
                <a:moveTo>
                  <a:pt x="1121" y="0"/>
                </a:moveTo>
                <a:lnTo>
                  <a:pt x="45713" y="72307"/>
                </a:lnTo>
                <a:lnTo>
                  <a:pt x="0" y="647"/>
                </a:lnTo>
                <a:lnTo>
                  <a:pt x="112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F6F43CA4-2792-4AAB-83D3-2C7ABD2FFDF9}"/>
              </a:ext>
            </a:extLst>
          </p:cNvPr>
          <p:cNvSpPr/>
          <p:nvPr/>
        </p:nvSpPr>
        <p:spPr>
          <a:xfrm>
            <a:off x="8042974" y="4670937"/>
            <a:ext cx="99295" cy="152487"/>
          </a:xfrm>
          <a:custGeom>
            <a:avLst/>
            <a:gdLst>
              <a:gd name="connsiteX0" fmla="*/ 99295 w 99295"/>
              <a:gd name="connsiteY0" fmla="*/ 0 h 152487"/>
              <a:gd name="connsiteX1" fmla="*/ 67244 w 99295"/>
              <a:gd name="connsiteY1" fmla="*/ 56812 h 152487"/>
              <a:gd name="connsiteX2" fmla="*/ 0 w 99295"/>
              <a:gd name="connsiteY2" fmla="*/ 152487 h 152487"/>
              <a:gd name="connsiteX3" fmla="*/ 99295 w 99295"/>
              <a:gd name="connsiteY3" fmla="*/ 0 h 15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95" h="152487">
                <a:moveTo>
                  <a:pt x="99295" y="0"/>
                </a:moveTo>
                <a:lnTo>
                  <a:pt x="67244" y="56812"/>
                </a:lnTo>
                <a:lnTo>
                  <a:pt x="0" y="152487"/>
                </a:lnTo>
                <a:lnTo>
                  <a:pt x="99295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935226FD-9F97-478A-92E0-67019A7270CF}"/>
              </a:ext>
            </a:extLst>
          </p:cNvPr>
          <p:cNvSpPr/>
          <p:nvPr/>
        </p:nvSpPr>
        <p:spPr>
          <a:xfrm>
            <a:off x="4027550" y="4716667"/>
            <a:ext cx="89354" cy="140071"/>
          </a:xfrm>
          <a:custGeom>
            <a:avLst/>
            <a:gdLst>
              <a:gd name="connsiteX0" fmla="*/ 0 w 89354"/>
              <a:gd name="connsiteY0" fmla="*/ 0 h 140071"/>
              <a:gd name="connsiteX1" fmla="*/ 89354 w 89354"/>
              <a:gd name="connsiteY1" fmla="*/ 140071 h 140071"/>
              <a:gd name="connsiteX2" fmla="*/ 74565 w 89354"/>
              <a:gd name="connsiteY2" fmla="*/ 120907 h 140071"/>
              <a:gd name="connsiteX3" fmla="*/ 0 w 89354"/>
              <a:gd name="connsiteY3" fmla="*/ 0 h 1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354" h="140071">
                <a:moveTo>
                  <a:pt x="0" y="0"/>
                </a:moveTo>
                <a:lnTo>
                  <a:pt x="89354" y="140071"/>
                </a:lnTo>
                <a:lnTo>
                  <a:pt x="74565" y="120907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CF662DD2-FFB9-4DDF-A87E-00C286E0FADB}"/>
              </a:ext>
            </a:extLst>
          </p:cNvPr>
          <p:cNvSpPr/>
          <p:nvPr/>
        </p:nvSpPr>
        <p:spPr>
          <a:xfrm>
            <a:off x="4939502" y="4729104"/>
            <a:ext cx="221373" cy="198200"/>
          </a:xfrm>
          <a:custGeom>
            <a:avLst/>
            <a:gdLst>
              <a:gd name="connsiteX0" fmla="*/ 0 w 221373"/>
              <a:gd name="connsiteY0" fmla="*/ 0 h 198200"/>
              <a:gd name="connsiteX1" fmla="*/ 35092 w 221373"/>
              <a:gd name="connsiteY1" fmla="*/ 37824 h 198200"/>
              <a:gd name="connsiteX2" fmla="*/ 143053 w 221373"/>
              <a:gd name="connsiteY2" fmla="*/ 136120 h 198200"/>
              <a:gd name="connsiteX3" fmla="*/ 221373 w 221373"/>
              <a:gd name="connsiteY3" fmla="*/ 195650 h 198200"/>
              <a:gd name="connsiteX4" fmla="*/ 219900 w 221373"/>
              <a:gd name="connsiteY4" fmla="*/ 198200 h 198200"/>
              <a:gd name="connsiteX5" fmla="*/ 146628 w 221373"/>
              <a:gd name="connsiteY5" fmla="*/ 141815 h 198200"/>
              <a:gd name="connsiteX6" fmla="*/ 39267 w 221373"/>
              <a:gd name="connsiteY6" fmla="*/ 42850 h 198200"/>
              <a:gd name="connsiteX7" fmla="*/ 0 w 221373"/>
              <a:gd name="connsiteY7" fmla="*/ 0 h 19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3" h="198200">
                <a:moveTo>
                  <a:pt x="0" y="0"/>
                </a:moveTo>
                <a:lnTo>
                  <a:pt x="35092" y="37824"/>
                </a:lnTo>
                <a:cubicBezTo>
                  <a:pt x="69776" y="72196"/>
                  <a:pt x="105794" y="104995"/>
                  <a:pt x="143053" y="136120"/>
                </a:cubicBezTo>
                <a:lnTo>
                  <a:pt x="221373" y="195650"/>
                </a:lnTo>
                <a:lnTo>
                  <a:pt x="219900" y="198200"/>
                </a:lnTo>
                <a:lnTo>
                  <a:pt x="146628" y="141815"/>
                </a:lnTo>
                <a:cubicBezTo>
                  <a:pt x="109576" y="110479"/>
                  <a:pt x="73758" y="77456"/>
                  <a:pt x="39267" y="428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4E116CD3-8EA5-4B5F-92BA-C5102602663E}"/>
              </a:ext>
            </a:extLst>
          </p:cNvPr>
          <p:cNvSpPr/>
          <p:nvPr/>
        </p:nvSpPr>
        <p:spPr>
          <a:xfrm>
            <a:off x="7977703" y="4823424"/>
            <a:ext cx="65271" cy="92867"/>
          </a:xfrm>
          <a:custGeom>
            <a:avLst/>
            <a:gdLst>
              <a:gd name="connsiteX0" fmla="*/ 65271 w 65271"/>
              <a:gd name="connsiteY0" fmla="*/ 0 h 92867"/>
              <a:gd name="connsiteX1" fmla="*/ 22909 w 65271"/>
              <a:gd name="connsiteY1" fmla="*/ 65055 h 92867"/>
              <a:gd name="connsiteX2" fmla="*/ 0 w 65271"/>
              <a:gd name="connsiteY2" fmla="*/ 92867 h 92867"/>
              <a:gd name="connsiteX3" fmla="*/ 65271 w 65271"/>
              <a:gd name="connsiteY3" fmla="*/ 0 h 9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271" h="92867">
                <a:moveTo>
                  <a:pt x="65271" y="0"/>
                </a:moveTo>
                <a:lnTo>
                  <a:pt x="22909" y="65055"/>
                </a:lnTo>
                <a:lnTo>
                  <a:pt x="0" y="92867"/>
                </a:lnTo>
                <a:lnTo>
                  <a:pt x="6527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9BAFD9ED-3916-4AA1-9CE3-0D21545A56A8}"/>
              </a:ext>
            </a:extLst>
          </p:cNvPr>
          <p:cNvSpPr/>
          <p:nvPr/>
        </p:nvSpPr>
        <p:spPr>
          <a:xfrm>
            <a:off x="4116904" y="4856738"/>
            <a:ext cx="103910" cy="134641"/>
          </a:xfrm>
          <a:custGeom>
            <a:avLst/>
            <a:gdLst>
              <a:gd name="connsiteX0" fmla="*/ 0 w 103910"/>
              <a:gd name="connsiteY0" fmla="*/ 0 h 134641"/>
              <a:gd name="connsiteX1" fmla="*/ 103910 w 103910"/>
              <a:gd name="connsiteY1" fmla="*/ 134641 h 134641"/>
              <a:gd name="connsiteX2" fmla="*/ 15545 w 103910"/>
              <a:gd name="connsiteY2" fmla="*/ 24367 h 134641"/>
              <a:gd name="connsiteX3" fmla="*/ 0 w 103910"/>
              <a:gd name="connsiteY3" fmla="*/ 0 h 13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910" h="134641">
                <a:moveTo>
                  <a:pt x="0" y="0"/>
                </a:moveTo>
                <a:lnTo>
                  <a:pt x="103910" y="134641"/>
                </a:lnTo>
                <a:lnTo>
                  <a:pt x="15545" y="24367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5AE34CCB-2DAA-4224-804C-712E4BF8C7AB}"/>
              </a:ext>
            </a:extLst>
          </p:cNvPr>
          <p:cNvSpPr/>
          <p:nvPr/>
        </p:nvSpPr>
        <p:spPr>
          <a:xfrm>
            <a:off x="7024983" y="4877386"/>
            <a:ext cx="65942" cy="54180"/>
          </a:xfrm>
          <a:custGeom>
            <a:avLst/>
            <a:gdLst>
              <a:gd name="connsiteX0" fmla="*/ 65942 w 65942"/>
              <a:gd name="connsiteY0" fmla="*/ 0 h 54180"/>
              <a:gd name="connsiteX1" fmla="*/ 260 w 65942"/>
              <a:gd name="connsiteY1" fmla="*/ 54180 h 54180"/>
              <a:gd name="connsiteX2" fmla="*/ 0 w 65942"/>
              <a:gd name="connsiteY2" fmla="*/ 53729 h 54180"/>
              <a:gd name="connsiteX3" fmla="*/ 3126 w 65942"/>
              <a:gd name="connsiteY3" fmla="*/ 51659 h 54180"/>
              <a:gd name="connsiteX4" fmla="*/ 65942 w 65942"/>
              <a:gd name="connsiteY4" fmla="*/ 0 h 5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42" h="54180">
                <a:moveTo>
                  <a:pt x="65942" y="0"/>
                </a:moveTo>
                <a:lnTo>
                  <a:pt x="260" y="54180"/>
                </a:lnTo>
                <a:lnTo>
                  <a:pt x="0" y="53729"/>
                </a:lnTo>
                <a:lnTo>
                  <a:pt x="3126" y="51659"/>
                </a:lnTo>
                <a:lnTo>
                  <a:pt x="6594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A94409D5-BF0D-4AE9-938F-88AA49AE5DA8}"/>
              </a:ext>
            </a:extLst>
          </p:cNvPr>
          <p:cNvSpPr/>
          <p:nvPr/>
        </p:nvSpPr>
        <p:spPr>
          <a:xfrm>
            <a:off x="7904669" y="4916291"/>
            <a:ext cx="73034" cy="88665"/>
          </a:xfrm>
          <a:custGeom>
            <a:avLst/>
            <a:gdLst>
              <a:gd name="connsiteX0" fmla="*/ 73034 w 73034"/>
              <a:gd name="connsiteY0" fmla="*/ 0 h 88665"/>
              <a:gd name="connsiteX1" fmla="*/ 53829 w 73034"/>
              <a:gd name="connsiteY1" fmla="*/ 27325 h 88665"/>
              <a:gd name="connsiteX2" fmla="*/ 0 w 73034"/>
              <a:gd name="connsiteY2" fmla="*/ 88665 h 88665"/>
              <a:gd name="connsiteX3" fmla="*/ 73034 w 73034"/>
              <a:gd name="connsiteY3" fmla="*/ 0 h 8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034" h="88665">
                <a:moveTo>
                  <a:pt x="73034" y="0"/>
                </a:moveTo>
                <a:lnTo>
                  <a:pt x="53829" y="27325"/>
                </a:lnTo>
                <a:lnTo>
                  <a:pt x="0" y="88665"/>
                </a:lnTo>
                <a:lnTo>
                  <a:pt x="73034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07E7870C-9AC0-483B-9F05-2C4D70307087}"/>
              </a:ext>
            </a:extLst>
          </p:cNvPr>
          <p:cNvSpPr/>
          <p:nvPr/>
        </p:nvSpPr>
        <p:spPr>
          <a:xfrm>
            <a:off x="4220814" y="4991379"/>
            <a:ext cx="19378" cy="24183"/>
          </a:xfrm>
          <a:custGeom>
            <a:avLst/>
            <a:gdLst>
              <a:gd name="connsiteX0" fmla="*/ 0 w 19378"/>
              <a:gd name="connsiteY0" fmla="*/ 0 h 24183"/>
              <a:gd name="connsiteX1" fmla="*/ 19378 w 19378"/>
              <a:gd name="connsiteY1" fmla="*/ 24183 h 24183"/>
              <a:gd name="connsiteX2" fmla="*/ 15071 w 19378"/>
              <a:gd name="connsiteY2" fmla="*/ 19528 h 24183"/>
              <a:gd name="connsiteX3" fmla="*/ 0 w 19378"/>
              <a:gd name="connsiteY3" fmla="*/ 0 h 24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78" h="24183">
                <a:moveTo>
                  <a:pt x="0" y="0"/>
                </a:moveTo>
                <a:lnTo>
                  <a:pt x="19378" y="24183"/>
                </a:lnTo>
                <a:lnTo>
                  <a:pt x="15071" y="1952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FE38ABFF-C143-4FA1-BD44-E6A91A651F92}"/>
              </a:ext>
            </a:extLst>
          </p:cNvPr>
          <p:cNvSpPr/>
          <p:nvPr/>
        </p:nvSpPr>
        <p:spPr>
          <a:xfrm>
            <a:off x="7792679" y="5004956"/>
            <a:ext cx="111990" cy="127618"/>
          </a:xfrm>
          <a:custGeom>
            <a:avLst/>
            <a:gdLst>
              <a:gd name="connsiteX0" fmla="*/ 111990 w 111990"/>
              <a:gd name="connsiteY0" fmla="*/ 0 h 127618"/>
              <a:gd name="connsiteX1" fmla="*/ 34145 w 111990"/>
              <a:gd name="connsiteY1" fmla="*/ 94506 h 127618"/>
              <a:gd name="connsiteX2" fmla="*/ 0 w 111990"/>
              <a:gd name="connsiteY2" fmla="*/ 127618 h 127618"/>
              <a:gd name="connsiteX3" fmla="*/ 111990 w 111990"/>
              <a:gd name="connsiteY3" fmla="*/ 0 h 12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990" h="127618">
                <a:moveTo>
                  <a:pt x="111990" y="0"/>
                </a:moveTo>
                <a:lnTo>
                  <a:pt x="34145" y="94506"/>
                </a:lnTo>
                <a:lnTo>
                  <a:pt x="0" y="127618"/>
                </a:lnTo>
                <a:lnTo>
                  <a:pt x="11199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DA69F794-2B07-42FF-9D4A-617A0B2387DB}"/>
              </a:ext>
            </a:extLst>
          </p:cNvPr>
          <p:cNvSpPr/>
          <p:nvPr/>
        </p:nvSpPr>
        <p:spPr>
          <a:xfrm>
            <a:off x="4240192" y="5015562"/>
            <a:ext cx="582090" cy="501170"/>
          </a:xfrm>
          <a:custGeom>
            <a:avLst/>
            <a:gdLst>
              <a:gd name="connsiteX0" fmla="*/ 0 w 582090"/>
              <a:gd name="connsiteY0" fmla="*/ 0 h 501170"/>
              <a:gd name="connsiteX1" fmla="*/ 144053 w 582090"/>
              <a:gd name="connsiteY1" fmla="*/ 155665 h 501170"/>
              <a:gd name="connsiteX2" fmla="*/ 480549 w 582090"/>
              <a:gd name="connsiteY2" fmla="*/ 433224 h 501170"/>
              <a:gd name="connsiteX3" fmla="*/ 582090 w 582090"/>
              <a:gd name="connsiteY3" fmla="*/ 495651 h 501170"/>
              <a:gd name="connsiteX4" fmla="*/ 578904 w 582090"/>
              <a:gd name="connsiteY4" fmla="*/ 501170 h 501170"/>
              <a:gd name="connsiteX5" fmla="*/ 543648 w 582090"/>
              <a:gd name="connsiteY5" fmla="*/ 480728 h 501170"/>
              <a:gd name="connsiteX6" fmla="*/ 33355 w 582090"/>
              <a:gd name="connsiteY6" fmla="*/ 41624 h 501170"/>
              <a:gd name="connsiteX7" fmla="*/ 0 w 582090"/>
              <a:gd name="connsiteY7" fmla="*/ 0 h 50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090" h="501170">
                <a:moveTo>
                  <a:pt x="0" y="0"/>
                </a:moveTo>
                <a:lnTo>
                  <a:pt x="144053" y="155665"/>
                </a:lnTo>
                <a:cubicBezTo>
                  <a:pt x="247601" y="257984"/>
                  <a:pt x="360211" y="350953"/>
                  <a:pt x="480549" y="433224"/>
                </a:cubicBezTo>
                <a:lnTo>
                  <a:pt x="582090" y="495651"/>
                </a:lnTo>
                <a:lnTo>
                  <a:pt x="578904" y="501170"/>
                </a:lnTo>
                <a:lnTo>
                  <a:pt x="543648" y="480728"/>
                </a:lnTo>
                <a:cubicBezTo>
                  <a:pt x="353987" y="358866"/>
                  <a:pt x="182249" y="210832"/>
                  <a:pt x="33355" y="4162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FF2877B9-DFA0-4B96-943A-982ED0942DF6}"/>
              </a:ext>
            </a:extLst>
          </p:cNvPr>
          <p:cNvSpPr/>
          <p:nvPr/>
        </p:nvSpPr>
        <p:spPr>
          <a:xfrm>
            <a:off x="7759935" y="5132574"/>
            <a:ext cx="32744" cy="31753"/>
          </a:xfrm>
          <a:custGeom>
            <a:avLst/>
            <a:gdLst>
              <a:gd name="connsiteX0" fmla="*/ 32744 w 32744"/>
              <a:gd name="connsiteY0" fmla="*/ 0 h 31753"/>
              <a:gd name="connsiteX1" fmla="*/ 25148 w 32744"/>
              <a:gd name="connsiteY1" fmla="*/ 8655 h 31753"/>
              <a:gd name="connsiteX2" fmla="*/ 0 w 32744"/>
              <a:gd name="connsiteY2" fmla="*/ 31753 h 31753"/>
              <a:gd name="connsiteX3" fmla="*/ 32744 w 32744"/>
              <a:gd name="connsiteY3" fmla="*/ 0 h 3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44" h="31753">
                <a:moveTo>
                  <a:pt x="32744" y="0"/>
                </a:moveTo>
                <a:lnTo>
                  <a:pt x="25148" y="8655"/>
                </a:lnTo>
                <a:lnTo>
                  <a:pt x="0" y="31753"/>
                </a:lnTo>
                <a:lnTo>
                  <a:pt x="32744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0899BD2F-B8FB-4DB6-B184-319482CCF2F0}"/>
              </a:ext>
            </a:extLst>
          </p:cNvPr>
          <p:cNvSpPr/>
          <p:nvPr/>
        </p:nvSpPr>
        <p:spPr>
          <a:xfrm>
            <a:off x="7349584" y="5164327"/>
            <a:ext cx="410351" cy="331368"/>
          </a:xfrm>
          <a:custGeom>
            <a:avLst/>
            <a:gdLst>
              <a:gd name="connsiteX0" fmla="*/ 410351 w 410351"/>
              <a:gd name="connsiteY0" fmla="*/ 0 h 331368"/>
              <a:gd name="connsiteX1" fmla="*/ 281482 w 410351"/>
              <a:gd name="connsiteY1" fmla="*/ 124966 h 331368"/>
              <a:gd name="connsiteX2" fmla="*/ 65703 w 410351"/>
              <a:gd name="connsiteY2" fmla="*/ 291668 h 331368"/>
              <a:gd name="connsiteX3" fmla="*/ 1359 w 410351"/>
              <a:gd name="connsiteY3" fmla="*/ 331368 h 331368"/>
              <a:gd name="connsiteX4" fmla="*/ 0 w 410351"/>
              <a:gd name="connsiteY4" fmla="*/ 329014 h 331368"/>
              <a:gd name="connsiteX5" fmla="*/ 30548 w 410351"/>
              <a:gd name="connsiteY5" fmla="*/ 310319 h 331368"/>
              <a:gd name="connsiteX6" fmla="*/ 242130 w 410351"/>
              <a:gd name="connsiteY6" fmla="*/ 154499 h 331368"/>
              <a:gd name="connsiteX7" fmla="*/ 410351 w 410351"/>
              <a:gd name="connsiteY7" fmla="*/ 0 h 331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51" h="331368">
                <a:moveTo>
                  <a:pt x="410351" y="0"/>
                </a:moveTo>
                <a:lnTo>
                  <a:pt x="281482" y="124966"/>
                </a:lnTo>
                <a:cubicBezTo>
                  <a:pt x="212785" y="184499"/>
                  <a:pt x="140750" y="240176"/>
                  <a:pt x="65703" y="291668"/>
                </a:cubicBezTo>
                <a:lnTo>
                  <a:pt x="1359" y="331368"/>
                </a:lnTo>
                <a:lnTo>
                  <a:pt x="0" y="329014"/>
                </a:lnTo>
                <a:lnTo>
                  <a:pt x="30548" y="310319"/>
                </a:lnTo>
                <a:cubicBezTo>
                  <a:pt x="103918" y="262204"/>
                  <a:pt x="174542" y="210167"/>
                  <a:pt x="242130" y="154499"/>
                </a:cubicBezTo>
                <a:lnTo>
                  <a:pt x="41035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935FF731-2639-43A0-B4A1-7F0435F09A17}"/>
              </a:ext>
            </a:extLst>
          </p:cNvPr>
          <p:cNvSpPr/>
          <p:nvPr/>
        </p:nvSpPr>
        <p:spPr>
          <a:xfrm>
            <a:off x="6133070" y="676512"/>
            <a:ext cx="1288377" cy="621993"/>
          </a:xfrm>
          <a:custGeom>
            <a:avLst/>
            <a:gdLst>
              <a:gd name="connsiteX0" fmla="*/ 0 w 1288377"/>
              <a:gd name="connsiteY0" fmla="*/ 0 h 621993"/>
              <a:gd name="connsiteX1" fmla="*/ 141203 w 1288377"/>
              <a:gd name="connsiteY1" fmla="*/ 4427 h 621993"/>
              <a:gd name="connsiteX2" fmla="*/ 1285681 w 1288377"/>
              <a:gd name="connsiteY2" fmla="*/ 331190 h 621993"/>
              <a:gd name="connsiteX3" fmla="*/ 1288377 w 1288377"/>
              <a:gd name="connsiteY3" fmla="*/ 332816 h 621993"/>
              <a:gd name="connsiteX4" fmla="*/ 1121421 w 1288377"/>
              <a:gd name="connsiteY4" fmla="*/ 621993 h 621993"/>
              <a:gd name="connsiteX5" fmla="*/ 1086747 w 1288377"/>
              <a:gd name="connsiteY5" fmla="*/ 600676 h 621993"/>
              <a:gd name="connsiteX6" fmla="*/ 1032341 w 1288377"/>
              <a:gd name="connsiteY6" fmla="*/ 574465 h 621993"/>
              <a:gd name="connsiteX7" fmla="*/ 1032178 w 1288377"/>
              <a:gd name="connsiteY7" fmla="*/ 574370 h 621993"/>
              <a:gd name="connsiteX8" fmla="*/ 1031335 w 1288377"/>
              <a:gd name="connsiteY8" fmla="*/ 573980 h 621993"/>
              <a:gd name="connsiteX9" fmla="*/ 855492 w 1288377"/>
              <a:gd name="connsiteY9" fmla="*/ 489263 h 621993"/>
              <a:gd name="connsiteX10" fmla="*/ 611496 w 1288377"/>
              <a:gd name="connsiteY10" fmla="*/ 402765 h 621993"/>
              <a:gd name="connsiteX11" fmla="*/ 473272 w 1288377"/>
              <a:gd name="connsiteY11" fmla="*/ 370273 h 621993"/>
              <a:gd name="connsiteX12" fmla="*/ 406644 w 1288377"/>
              <a:gd name="connsiteY12" fmla="*/ 353546 h 621993"/>
              <a:gd name="connsiteX13" fmla="*/ 393857 w 1288377"/>
              <a:gd name="connsiteY13" fmla="*/ 351605 h 621993"/>
              <a:gd name="connsiteX14" fmla="*/ 356346 w 1288377"/>
              <a:gd name="connsiteY14" fmla="*/ 342788 h 621993"/>
              <a:gd name="connsiteX15" fmla="*/ 256936 w 1288377"/>
              <a:gd name="connsiteY15" fmla="*/ 330827 h 621993"/>
              <a:gd name="connsiteX16" fmla="*/ 182310 w 1288377"/>
              <a:gd name="connsiteY16" fmla="*/ 319502 h 621993"/>
              <a:gd name="connsiteX17" fmla="*/ 148331 w 1288377"/>
              <a:gd name="connsiteY17" fmla="*/ 317759 h 621993"/>
              <a:gd name="connsiteX18" fmla="*/ 91628 w 1288377"/>
              <a:gd name="connsiteY18" fmla="*/ 310937 h 621993"/>
              <a:gd name="connsiteX19" fmla="*/ 0 w 1288377"/>
              <a:gd name="connsiteY19" fmla="*/ 308007 h 621993"/>
              <a:gd name="connsiteX20" fmla="*/ 0 w 1288377"/>
              <a:gd name="connsiteY20" fmla="*/ 0 h 62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88377" h="621993">
                <a:moveTo>
                  <a:pt x="0" y="0"/>
                </a:moveTo>
                <a:lnTo>
                  <a:pt x="141203" y="4427"/>
                </a:lnTo>
                <a:cubicBezTo>
                  <a:pt x="553661" y="30369"/>
                  <a:pt x="941643" y="145730"/>
                  <a:pt x="1285681" y="331190"/>
                </a:cubicBezTo>
                <a:lnTo>
                  <a:pt x="1288377" y="332816"/>
                </a:lnTo>
                <a:lnTo>
                  <a:pt x="1121421" y="621993"/>
                </a:lnTo>
                <a:lnTo>
                  <a:pt x="1086747" y="600676"/>
                </a:lnTo>
                <a:lnTo>
                  <a:pt x="1032341" y="574465"/>
                </a:lnTo>
                <a:lnTo>
                  <a:pt x="1032178" y="574370"/>
                </a:lnTo>
                <a:lnTo>
                  <a:pt x="1031335" y="573980"/>
                </a:lnTo>
                <a:lnTo>
                  <a:pt x="855492" y="489263"/>
                </a:lnTo>
                <a:cubicBezTo>
                  <a:pt x="776196" y="456189"/>
                  <a:pt x="694776" y="427267"/>
                  <a:pt x="611496" y="402765"/>
                </a:cubicBezTo>
                <a:lnTo>
                  <a:pt x="473272" y="370273"/>
                </a:lnTo>
                <a:lnTo>
                  <a:pt x="406644" y="353546"/>
                </a:lnTo>
                <a:lnTo>
                  <a:pt x="393857" y="351605"/>
                </a:lnTo>
                <a:lnTo>
                  <a:pt x="356346" y="342788"/>
                </a:lnTo>
                <a:lnTo>
                  <a:pt x="256936" y="330827"/>
                </a:lnTo>
                <a:lnTo>
                  <a:pt x="182310" y="319502"/>
                </a:lnTo>
                <a:lnTo>
                  <a:pt x="148331" y="317759"/>
                </a:lnTo>
                <a:lnTo>
                  <a:pt x="91628" y="310937"/>
                </a:lnTo>
                <a:lnTo>
                  <a:pt x="0" y="30800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1777A9BC-A15B-49DC-B550-74B3032AD60F}"/>
              </a:ext>
            </a:extLst>
          </p:cNvPr>
          <p:cNvSpPr/>
          <p:nvPr/>
        </p:nvSpPr>
        <p:spPr>
          <a:xfrm>
            <a:off x="6133070" y="986665"/>
            <a:ext cx="1119638" cy="867423"/>
          </a:xfrm>
          <a:custGeom>
            <a:avLst/>
            <a:gdLst>
              <a:gd name="connsiteX0" fmla="*/ 0 w 1119638"/>
              <a:gd name="connsiteY0" fmla="*/ 0 h 867423"/>
              <a:gd name="connsiteX1" fmla="*/ 148331 w 1119638"/>
              <a:gd name="connsiteY1" fmla="*/ 7606 h 867423"/>
              <a:gd name="connsiteX2" fmla="*/ 256936 w 1119638"/>
              <a:gd name="connsiteY2" fmla="*/ 20674 h 867423"/>
              <a:gd name="connsiteX3" fmla="*/ 393857 w 1119638"/>
              <a:gd name="connsiteY3" fmla="*/ 41452 h 867423"/>
              <a:gd name="connsiteX4" fmla="*/ 473272 w 1119638"/>
              <a:gd name="connsiteY4" fmla="*/ 60120 h 867423"/>
              <a:gd name="connsiteX5" fmla="*/ 623732 w 1119638"/>
              <a:gd name="connsiteY5" fmla="*/ 97894 h 867423"/>
              <a:gd name="connsiteX6" fmla="*/ 832575 w 1119638"/>
              <a:gd name="connsiteY6" fmla="*/ 171839 h 867423"/>
              <a:gd name="connsiteX7" fmla="*/ 1031335 w 1119638"/>
              <a:gd name="connsiteY7" fmla="*/ 263827 h 867423"/>
              <a:gd name="connsiteX8" fmla="*/ 1032341 w 1119638"/>
              <a:gd name="connsiteY8" fmla="*/ 264312 h 867423"/>
              <a:gd name="connsiteX9" fmla="*/ 1119638 w 1119638"/>
              <a:gd name="connsiteY9" fmla="*/ 314928 h 867423"/>
              <a:gd name="connsiteX10" fmla="*/ 800655 w 1119638"/>
              <a:gd name="connsiteY10" fmla="*/ 867423 h 867423"/>
              <a:gd name="connsiteX11" fmla="*/ 800655 w 1119638"/>
              <a:gd name="connsiteY11" fmla="*/ 867423 h 867423"/>
              <a:gd name="connsiteX12" fmla="*/ 805126 w 1119638"/>
              <a:gd name="connsiteY12" fmla="*/ 859678 h 867423"/>
              <a:gd name="connsiteX13" fmla="*/ 715616 w 1119638"/>
              <a:gd name="connsiteY13" fmla="*/ 803307 h 867423"/>
              <a:gd name="connsiteX14" fmla="*/ 130377 w 1119638"/>
              <a:gd name="connsiteY14" fmla="*/ 612679 h 867423"/>
              <a:gd name="connsiteX15" fmla="*/ 0 w 1119638"/>
              <a:gd name="connsiteY15" fmla="*/ 605417 h 867423"/>
              <a:gd name="connsiteX16" fmla="*/ 0 w 1119638"/>
              <a:gd name="connsiteY16" fmla="*/ 0 h 86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9638" h="867423">
                <a:moveTo>
                  <a:pt x="0" y="0"/>
                </a:moveTo>
                <a:lnTo>
                  <a:pt x="148331" y="7606"/>
                </a:lnTo>
                <a:lnTo>
                  <a:pt x="256936" y="20674"/>
                </a:lnTo>
                <a:lnTo>
                  <a:pt x="393857" y="41452"/>
                </a:lnTo>
                <a:lnTo>
                  <a:pt x="473272" y="60120"/>
                </a:lnTo>
                <a:lnTo>
                  <a:pt x="623732" y="97894"/>
                </a:lnTo>
                <a:cubicBezTo>
                  <a:pt x="694776" y="119358"/>
                  <a:pt x="764446" y="144063"/>
                  <a:pt x="832575" y="171839"/>
                </a:cubicBezTo>
                <a:lnTo>
                  <a:pt x="1031335" y="263827"/>
                </a:lnTo>
                <a:lnTo>
                  <a:pt x="1032341" y="264312"/>
                </a:lnTo>
                <a:lnTo>
                  <a:pt x="1119638" y="314928"/>
                </a:lnTo>
                <a:lnTo>
                  <a:pt x="800655" y="867423"/>
                </a:lnTo>
                <a:lnTo>
                  <a:pt x="800655" y="867423"/>
                </a:lnTo>
                <a:lnTo>
                  <a:pt x="805126" y="859678"/>
                </a:lnTo>
                <a:lnTo>
                  <a:pt x="715616" y="803307"/>
                </a:lnTo>
                <a:cubicBezTo>
                  <a:pt x="536896" y="702328"/>
                  <a:pt x="339375" y="636092"/>
                  <a:pt x="130377" y="612679"/>
                </a:cubicBezTo>
                <a:lnTo>
                  <a:pt x="0" y="605417"/>
                </a:lnTo>
                <a:lnTo>
                  <a:pt x="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1858D501-1EF0-40F6-B3E0-E5DF8079ACCE}"/>
              </a:ext>
            </a:extLst>
          </p:cNvPr>
          <p:cNvSpPr/>
          <p:nvPr/>
        </p:nvSpPr>
        <p:spPr>
          <a:xfrm>
            <a:off x="7317675" y="1047613"/>
            <a:ext cx="1136590" cy="1115905"/>
          </a:xfrm>
          <a:custGeom>
            <a:avLst/>
            <a:gdLst>
              <a:gd name="connsiteX0" fmla="*/ 167279 w 1136590"/>
              <a:gd name="connsiteY0" fmla="*/ 0 h 1115905"/>
              <a:gd name="connsiteX1" fmla="*/ 329867 w 1136590"/>
              <a:gd name="connsiteY1" fmla="*/ 98019 h 1115905"/>
              <a:gd name="connsiteX2" fmla="*/ 1134017 w 1136590"/>
              <a:gd name="connsiteY2" fmla="*/ 925247 h 1115905"/>
              <a:gd name="connsiteX3" fmla="*/ 1136590 w 1136590"/>
              <a:gd name="connsiteY3" fmla="*/ 929626 h 1115905"/>
              <a:gd name="connsiteX4" fmla="*/ 813945 w 1136590"/>
              <a:gd name="connsiteY4" fmla="*/ 1115905 h 1115905"/>
              <a:gd name="connsiteX5" fmla="*/ 719700 w 1136590"/>
              <a:gd name="connsiteY5" fmla="*/ 963088 h 1115905"/>
              <a:gd name="connsiteX6" fmla="*/ 101075 w 1136590"/>
              <a:gd name="connsiteY6" fmla="*/ 351876 h 1115905"/>
              <a:gd name="connsiteX7" fmla="*/ 0 w 1136590"/>
              <a:gd name="connsiteY7" fmla="*/ 289736 h 1115905"/>
              <a:gd name="connsiteX8" fmla="*/ 167279 w 1136590"/>
              <a:gd name="connsiteY8" fmla="*/ 0 h 111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6590" h="1115905">
                <a:moveTo>
                  <a:pt x="167279" y="0"/>
                </a:moveTo>
                <a:lnTo>
                  <a:pt x="329867" y="98019"/>
                </a:lnTo>
                <a:cubicBezTo>
                  <a:pt x="652800" y="314516"/>
                  <a:pt x="927339" y="596698"/>
                  <a:pt x="1134017" y="925247"/>
                </a:cubicBezTo>
                <a:lnTo>
                  <a:pt x="1136590" y="929626"/>
                </a:lnTo>
                <a:lnTo>
                  <a:pt x="813945" y="1115905"/>
                </a:lnTo>
                <a:lnTo>
                  <a:pt x="719700" y="963088"/>
                </a:lnTo>
                <a:cubicBezTo>
                  <a:pt x="551512" y="723752"/>
                  <a:pt x="341751" y="516419"/>
                  <a:pt x="101075" y="351876"/>
                </a:cubicBezTo>
                <a:lnTo>
                  <a:pt x="0" y="289736"/>
                </a:lnTo>
                <a:lnTo>
                  <a:pt x="16727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23225811-4B11-47EC-9D08-93573F423273}"/>
              </a:ext>
            </a:extLst>
          </p:cNvPr>
          <p:cNvSpPr/>
          <p:nvPr/>
        </p:nvSpPr>
        <p:spPr>
          <a:xfrm>
            <a:off x="3739387" y="1050512"/>
            <a:ext cx="1113148" cy="1087314"/>
          </a:xfrm>
          <a:custGeom>
            <a:avLst/>
            <a:gdLst>
              <a:gd name="connsiteX0" fmla="*/ 959517 w 1113148"/>
              <a:gd name="connsiteY0" fmla="*/ 0 h 1087314"/>
              <a:gd name="connsiteX1" fmla="*/ 1113148 w 1113148"/>
              <a:gd name="connsiteY1" fmla="*/ 266095 h 1087314"/>
              <a:gd name="connsiteX2" fmla="*/ 1019972 w 1113148"/>
              <a:gd name="connsiteY2" fmla="*/ 323117 h 1087314"/>
              <a:gd name="connsiteX3" fmla="*/ 289886 w 1113148"/>
              <a:gd name="connsiteY3" fmla="*/ 1070014 h 1087314"/>
              <a:gd name="connsiteX4" fmla="*/ 280126 w 1113148"/>
              <a:gd name="connsiteY4" fmla="*/ 1087314 h 1087314"/>
              <a:gd name="connsiteX5" fmla="*/ 0 w 1113148"/>
              <a:gd name="connsiteY5" fmla="*/ 925583 h 1087314"/>
              <a:gd name="connsiteX6" fmla="*/ 9946 w 1113148"/>
              <a:gd name="connsiteY6" fmla="*/ 908295 h 1087314"/>
              <a:gd name="connsiteX7" fmla="*/ 849611 w 1113148"/>
              <a:gd name="connsiteY7" fmla="*/ 65955 h 1087314"/>
              <a:gd name="connsiteX8" fmla="*/ 959517 w 1113148"/>
              <a:gd name="connsiteY8" fmla="*/ 0 h 1087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3148" h="1087314">
                <a:moveTo>
                  <a:pt x="959517" y="0"/>
                </a:moveTo>
                <a:lnTo>
                  <a:pt x="1113148" y="266095"/>
                </a:lnTo>
                <a:lnTo>
                  <a:pt x="1019972" y="323117"/>
                </a:lnTo>
                <a:cubicBezTo>
                  <a:pt x="726493" y="515576"/>
                  <a:pt x="476943" y="770804"/>
                  <a:pt x="289886" y="1070014"/>
                </a:cubicBezTo>
                <a:lnTo>
                  <a:pt x="280126" y="1087314"/>
                </a:lnTo>
                <a:lnTo>
                  <a:pt x="0" y="925583"/>
                </a:lnTo>
                <a:lnTo>
                  <a:pt x="9946" y="908295"/>
                </a:lnTo>
                <a:cubicBezTo>
                  <a:pt x="225079" y="570850"/>
                  <a:pt x="512084" y="283008"/>
                  <a:pt x="849611" y="65955"/>
                </a:cubicBezTo>
                <a:lnTo>
                  <a:pt x="959517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61F00417-A423-4DD3-86AA-6C802877C07F}"/>
              </a:ext>
            </a:extLst>
          </p:cNvPr>
          <p:cNvSpPr/>
          <p:nvPr/>
        </p:nvSpPr>
        <p:spPr>
          <a:xfrm>
            <a:off x="4025371" y="1319960"/>
            <a:ext cx="1158681" cy="1186651"/>
          </a:xfrm>
          <a:custGeom>
            <a:avLst/>
            <a:gdLst>
              <a:gd name="connsiteX0" fmla="*/ 829099 w 1158681"/>
              <a:gd name="connsiteY0" fmla="*/ 0 h 1186651"/>
              <a:gd name="connsiteX1" fmla="*/ 1158681 w 1158681"/>
              <a:gd name="connsiteY1" fmla="*/ 570853 h 1186651"/>
              <a:gd name="connsiteX2" fmla="*/ 1141641 w 1158681"/>
              <a:gd name="connsiteY2" fmla="*/ 582273 h 1186651"/>
              <a:gd name="connsiteX3" fmla="*/ 661204 w 1158681"/>
              <a:gd name="connsiteY3" fmla="*/ 1131665 h 1186651"/>
              <a:gd name="connsiteX4" fmla="*/ 657531 w 1158681"/>
              <a:gd name="connsiteY4" fmla="*/ 1138993 h 1186651"/>
              <a:gd name="connsiteX5" fmla="*/ 655395 w 1158681"/>
              <a:gd name="connsiteY5" fmla="*/ 1142318 h 1186651"/>
              <a:gd name="connsiteX6" fmla="*/ 632896 w 1158681"/>
              <a:gd name="connsiteY6" fmla="*/ 1186651 h 1186651"/>
              <a:gd name="connsiteX7" fmla="*/ 0 w 1158681"/>
              <a:gd name="connsiteY7" fmla="*/ 821249 h 1186651"/>
              <a:gd name="connsiteX8" fmla="*/ 112470 w 1158681"/>
              <a:gd name="connsiteY8" fmla="*/ 648529 h 1186651"/>
              <a:gd name="connsiteX9" fmla="*/ 697795 w 1158681"/>
              <a:gd name="connsiteY9" fmla="*/ 81014 h 1186651"/>
              <a:gd name="connsiteX10" fmla="*/ 829099 w 1158681"/>
              <a:gd name="connsiteY10" fmla="*/ 0 h 118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8681" h="1186651">
                <a:moveTo>
                  <a:pt x="829099" y="0"/>
                </a:moveTo>
                <a:lnTo>
                  <a:pt x="1158681" y="570853"/>
                </a:lnTo>
                <a:lnTo>
                  <a:pt x="1141641" y="582273"/>
                </a:lnTo>
                <a:cubicBezTo>
                  <a:pt x="948706" y="726057"/>
                  <a:pt x="784683" y="913464"/>
                  <a:pt x="661204" y="1131665"/>
                </a:cubicBezTo>
                <a:lnTo>
                  <a:pt x="657531" y="1138993"/>
                </a:lnTo>
                <a:lnTo>
                  <a:pt x="655395" y="1142318"/>
                </a:lnTo>
                <a:lnTo>
                  <a:pt x="632896" y="1186651"/>
                </a:lnTo>
                <a:lnTo>
                  <a:pt x="0" y="821249"/>
                </a:lnTo>
                <a:lnTo>
                  <a:pt x="112470" y="648529"/>
                </a:lnTo>
                <a:cubicBezTo>
                  <a:pt x="274624" y="427630"/>
                  <a:pt x="472654" y="235491"/>
                  <a:pt x="697795" y="81014"/>
                </a:cubicBezTo>
                <a:lnTo>
                  <a:pt x="829099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BCD354BD-3897-4209-B837-1B4C72C8E7C3}"/>
              </a:ext>
            </a:extLst>
          </p:cNvPr>
          <p:cNvSpPr/>
          <p:nvPr/>
        </p:nvSpPr>
        <p:spPr>
          <a:xfrm>
            <a:off x="6999757" y="1338782"/>
            <a:ext cx="1127546" cy="1169858"/>
          </a:xfrm>
          <a:custGeom>
            <a:avLst/>
            <a:gdLst>
              <a:gd name="connsiteX0" fmla="*/ 317090 w 1127546"/>
              <a:gd name="connsiteY0" fmla="*/ 0 h 1169858"/>
              <a:gd name="connsiteX1" fmla="*/ 354856 w 1127546"/>
              <a:gd name="connsiteY1" fmla="*/ 21897 h 1169858"/>
              <a:gd name="connsiteX2" fmla="*/ 1006247 w 1127546"/>
              <a:gd name="connsiteY2" fmla="*/ 637081 h 1169858"/>
              <a:gd name="connsiteX3" fmla="*/ 1127546 w 1127546"/>
              <a:gd name="connsiteY3" fmla="*/ 827228 h 1169858"/>
              <a:gd name="connsiteX4" fmla="*/ 534094 w 1127546"/>
              <a:gd name="connsiteY4" fmla="*/ 1169858 h 1169858"/>
              <a:gd name="connsiteX5" fmla="*/ 491171 w 1127546"/>
              <a:gd name="connsiteY5" fmla="*/ 1088930 h 1169858"/>
              <a:gd name="connsiteX6" fmla="*/ 408958 w 1127546"/>
              <a:gd name="connsiteY6" fmla="*/ 964199 h 1169858"/>
              <a:gd name="connsiteX7" fmla="*/ 387109 w 1127546"/>
              <a:gd name="connsiteY7" fmla="*/ 936329 h 1169858"/>
              <a:gd name="connsiteX8" fmla="*/ 308746 w 1127546"/>
              <a:gd name="connsiteY8" fmla="*/ 835132 h 1169858"/>
              <a:gd name="connsiteX9" fmla="*/ 101994 w 1127546"/>
              <a:gd name="connsiteY9" fmla="*/ 627706 h 1169858"/>
              <a:gd name="connsiteX10" fmla="*/ 0 w 1127546"/>
              <a:gd name="connsiteY10" fmla="*/ 549218 h 1169858"/>
              <a:gd name="connsiteX11" fmla="*/ 317090 w 1127546"/>
              <a:gd name="connsiteY11" fmla="*/ 0 h 116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7546" h="1169858">
                <a:moveTo>
                  <a:pt x="317090" y="0"/>
                </a:moveTo>
                <a:lnTo>
                  <a:pt x="354856" y="21897"/>
                </a:lnTo>
                <a:cubicBezTo>
                  <a:pt x="607737" y="184380"/>
                  <a:pt x="828755" y="393390"/>
                  <a:pt x="1006247" y="637081"/>
                </a:cubicBezTo>
                <a:lnTo>
                  <a:pt x="1127546" y="827228"/>
                </a:lnTo>
                <a:lnTo>
                  <a:pt x="534094" y="1169858"/>
                </a:lnTo>
                <a:lnTo>
                  <a:pt x="491171" y="1088930"/>
                </a:lnTo>
                <a:cubicBezTo>
                  <a:pt x="465355" y="1046057"/>
                  <a:pt x="437920" y="1004446"/>
                  <a:pt x="408958" y="964199"/>
                </a:cubicBezTo>
                <a:lnTo>
                  <a:pt x="387109" y="936329"/>
                </a:lnTo>
                <a:lnTo>
                  <a:pt x="308746" y="835132"/>
                </a:lnTo>
                <a:cubicBezTo>
                  <a:pt x="245267" y="759798"/>
                  <a:pt x="176099" y="690379"/>
                  <a:pt x="101994" y="627706"/>
                </a:cubicBezTo>
                <a:lnTo>
                  <a:pt x="0" y="549218"/>
                </a:lnTo>
                <a:lnTo>
                  <a:pt x="31709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9EA8B8FB-0B6C-41F5-8270-673BD21C52EC}"/>
              </a:ext>
            </a:extLst>
          </p:cNvPr>
          <p:cNvSpPr/>
          <p:nvPr/>
        </p:nvSpPr>
        <p:spPr>
          <a:xfrm>
            <a:off x="6133070" y="1608417"/>
            <a:ext cx="800655" cy="790177"/>
          </a:xfrm>
          <a:custGeom>
            <a:avLst/>
            <a:gdLst>
              <a:gd name="connsiteX0" fmla="*/ 0 w 800655"/>
              <a:gd name="connsiteY0" fmla="*/ 0 h 790177"/>
              <a:gd name="connsiteX1" fmla="*/ 133384 w 800655"/>
              <a:gd name="connsiteY1" fmla="*/ 7339 h 790177"/>
              <a:gd name="connsiteX2" fmla="*/ 721894 w 800655"/>
              <a:gd name="connsiteY2" fmla="*/ 196679 h 790177"/>
              <a:gd name="connsiteX3" fmla="*/ 800655 w 800655"/>
              <a:gd name="connsiteY3" fmla="*/ 245671 h 790177"/>
              <a:gd name="connsiteX4" fmla="*/ 486283 w 800655"/>
              <a:gd name="connsiteY4" fmla="*/ 790177 h 790177"/>
              <a:gd name="connsiteX5" fmla="*/ 347148 w 800655"/>
              <a:gd name="connsiteY5" fmla="*/ 717817 h 790177"/>
              <a:gd name="connsiteX6" fmla="*/ 162049 w 800655"/>
              <a:gd name="connsiteY6" fmla="*/ 660242 h 790177"/>
              <a:gd name="connsiteX7" fmla="*/ 0 w 800655"/>
              <a:gd name="connsiteY7" fmla="*/ 643133 h 790177"/>
              <a:gd name="connsiteX8" fmla="*/ 0 w 800655"/>
              <a:gd name="connsiteY8" fmla="*/ 0 h 790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0655" h="790177">
                <a:moveTo>
                  <a:pt x="0" y="0"/>
                </a:moveTo>
                <a:lnTo>
                  <a:pt x="133384" y="7339"/>
                </a:lnTo>
                <a:cubicBezTo>
                  <a:pt x="343549" y="30594"/>
                  <a:pt x="542174" y="96382"/>
                  <a:pt x="721894" y="196679"/>
                </a:cubicBezTo>
                <a:lnTo>
                  <a:pt x="800655" y="245671"/>
                </a:lnTo>
                <a:lnTo>
                  <a:pt x="486283" y="790177"/>
                </a:lnTo>
                <a:lnTo>
                  <a:pt x="347148" y="717817"/>
                </a:lnTo>
                <a:cubicBezTo>
                  <a:pt x="287761" y="693292"/>
                  <a:pt x="225893" y="673924"/>
                  <a:pt x="162049" y="660242"/>
                </a:cubicBezTo>
                <a:lnTo>
                  <a:pt x="0" y="643133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9A5FB2EC-1BA5-40D4-A50F-04E1030B801E}"/>
              </a:ext>
            </a:extLst>
          </p:cNvPr>
          <p:cNvSpPr/>
          <p:nvPr/>
        </p:nvSpPr>
        <p:spPr>
          <a:xfrm>
            <a:off x="6681802" y="1888000"/>
            <a:ext cx="848488" cy="915387"/>
          </a:xfrm>
          <a:custGeom>
            <a:avLst/>
            <a:gdLst>
              <a:gd name="connsiteX0" fmla="*/ 317954 w 848488"/>
              <a:gd name="connsiteY0" fmla="*/ 0 h 915387"/>
              <a:gd name="connsiteX1" fmla="*/ 317955 w 848488"/>
              <a:gd name="connsiteY1" fmla="*/ 0 h 915387"/>
              <a:gd name="connsiteX2" fmla="*/ 314324 w 848488"/>
              <a:gd name="connsiteY2" fmla="*/ 6288 h 915387"/>
              <a:gd name="connsiteX3" fmla="*/ 427642 w 848488"/>
              <a:gd name="connsiteY3" fmla="*/ 92419 h 915387"/>
              <a:gd name="connsiteX4" fmla="*/ 635549 w 848488"/>
              <a:gd name="connsiteY4" fmla="*/ 298442 h 915387"/>
              <a:gd name="connsiteX5" fmla="*/ 705064 w 848488"/>
              <a:gd name="connsiteY5" fmla="*/ 387111 h 915387"/>
              <a:gd name="connsiteX6" fmla="*/ 717557 w 848488"/>
              <a:gd name="connsiteY6" fmla="*/ 403245 h 915387"/>
              <a:gd name="connsiteX7" fmla="*/ 799312 w 848488"/>
              <a:gd name="connsiteY7" fmla="*/ 528824 h 915387"/>
              <a:gd name="connsiteX8" fmla="*/ 848488 w 848488"/>
              <a:gd name="connsiteY8" fmla="*/ 622695 h 915387"/>
              <a:gd name="connsiteX9" fmla="*/ 341530 w 848488"/>
              <a:gd name="connsiteY9" fmla="*/ 915387 h 915387"/>
              <a:gd name="connsiteX10" fmla="*/ 281560 w 848488"/>
              <a:gd name="connsiteY10" fmla="*/ 822707 h 915387"/>
              <a:gd name="connsiteX11" fmla="*/ 120944 w 848488"/>
              <a:gd name="connsiteY11" fmla="*/ 643066 h 915387"/>
              <a:gd name="connsiteX12" fmla="*/ 0 w 848488"/>
              <a:gd name="connsiteY12" fmla="*/ 550712 h 915387"/>
              <a:gd name="connsiteX13" fmla="*/ 317954 w 848488"/>
              <a:gd name="connsiteY13" fmla="*/ 0 h 91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8488" h="915387">
                <a:moveTo>
                  <a:pt x="317954" y="0"/>
                </a:moveTo>
                <a:lnTo>
                  <a:pt x="317955" y="0"/>
                </a:lnTo>
                <a:lnTo>
                  <a:pt x="314324" y="6288"/>
                </a:lnTo>
                <a:lnTo>
                  <a:pt x="427642" y="92419"/>
                </a:lnTo>
                <a:cubicBezTo>
                  <a:pt x="502161" y="154668"/>
                  <a:pt x="571716" y="223618"/>
                  <a:pt x="635549" y="298442"/>
                </a:cubicBezTo>
                <a:lnTo>
                  <a:pt x="705064" y="387111"/>
                </a:lnTo>
                <a:lnTo>
                  <a:pt x="717557" y="403245"/>
                </a:lnTo>
                <a:cubicBezTo>
                  <a:pt x="746357" y="443765"/>
                  <a:pt x="773640" y="485659"/>
                  <a:pt x="799312" y="528824"/>
                </a:cubicBezTo>
                <a:lnTo>
                  <a:pt x="848488" y="622695"/>
                </a:lnTo>
                <a:lnTo>
                  <a:pt x="341530" y="915387"/>
                </a:lnTo>
                <a:lnTo>
                  <a:pt x="281560" y="822707"/>
                </a:lnTo>
                <a:cubicBezTo>
                  <a:pt x="234125" y="757101"/>
                  <a:pt x="180259" y="696877"/>
                  <a:pt x="120944" y="643066"/>
                </a:cubicBezTo>
                <a:lnTo>
                  <a:pt x="0" y="550712"/>
                </a:lnTo>
                <a:lnTo>
                  <a:pt x="317954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88FD8848-71E1-4A42-8312-94B4E5C2D99F}"/>
              </a:ext>
            </a:extLst>
          </p:cNvPr>
          <p:cNvSpPr/>
          <p:nvPr/>
        </p:nvSpPr>
        <p:spPr>
          <a:xfrm>
            <a:off x="4658845" y="1890813"/>
            <a:ext cx="830105" cy="888321"/>
          </a:xfrm>
          <a:custGeom>
            <a:avLst/>
            <a:gdLst>
              <a:gd name="connsiteX0" fmla="*/ 525208 w 830105"/>
              <a:gd name="connsiteY0" fmla="*/ 0 h 888321"/>
              <a:gd name="connsiteX1" fmla="*/ 830105 w 830105"/>
              <a:gd name="connsiteY1" fmla="*/ 528098 h 888321"/>
              <a:gd name="connsiteX2" fmla="*/ 783697 w 830105"/>
              <a:gd name="connsiteY2" fmla="*/ 554479 h 888321"/>
              <a:gd name="connsiteX3" fmla="*/ 526509 w 830105"/>
              <a:gd name="connsiteY3" fmla="*/ 805918 h 888321"/>
              <a:gd name="connsiteX4" fmla="*/ 471448 w 830105"/>
              <a:gd name="connsiteY4" fmla="*/ 888321 h 888321"/>
              <a:gd name="connsiteX5" fmla="*/ 0 w 830105"/>
              <a:gd name="connsiteY5" fmla="*/ 616131 h 888321"/>
              <a:gd name="connsiteX6" fmla="*/ 24057 w 830105"/>
              <a:gd name="connsiteY6" fmla="*/ 568140 h 888321"/>
              <a:gd name="connsiteX7" fmla="*/ 122510 w 830105"/>
              <a:gd name="connsiteY7" fmla="*/ 414854 h 888321"/>
              <a:gd name="connsiteX8" fmla="*/ 505044 w 830105"/>
              <a:gd name="connsiteY8" fmla="*/ 25785 h 888321"/>
              <a:gd name="connsiteX9" fmla="*/ 530403 w 830105"/>
              <a:gd name="connsiteY9" fmla="*/ 9000 h 888321"/>
              <a:gd name="connsiteX10" fmla="*/ 525207 w 830105"/>
              <a:gd name="connsiteY10" fmla="*/ 0 h 888321"/>
              <a:gd name="connsiteX11" fmla="*/ 525208 w 830105"/>
              <a:gd name="connsiteY11" fmla="*/ 0 h 888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0105" h="888321">
                <a:moveTo>
                  <a:pt x="525208" y="0"/>
                </a:moveTo>
                <a:lnTo>
                  <a:pt x="830105" y="528098"/>
                </a:lnTo>
                <a:lnTo>
                  <a:pt x="783697" y="554479"/>
                </a:lnTo>
                <a:cubicBezTo>
                  <a:pt x="685867" y="623699"/>
                  <a:pt x="599031" y="708671"/>
                  <a:pt x="526509" y="805918"/>
                </a:cubicBezTo>
                <a:lnTo>
                  <a:pt x="471448" y="888321"/>
                </a:lnTo>
                <a:lnTo>
                  <a:pt x="0" y="616131"/>
                </a:lnTo>
                <a:lnTo>
                  <a:pt x="24057" y="568140"/>
                </a:lnTo>
                <a:lnTo>
                  <a:pt x="122510" y="414854"/>
                </a:lnTo>
                <a:cubicBezTo>
                  <a:pt x="230378" y="264375"/>
                  <a:pt x="359534" y="132894"/>
                  <a:pt x="505044" y="25785"/>
                </a:cubicBezTo>
                <a:lnTo>
                  <a:pt x="530403" y="9000"/>
                </a:lnTo>
                <a:lnTo>
                  <a:pt x="525207" y="0"/>
                </a:lnTo>
                <a:lnTo>
                  <a:pt x="5252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0126B594-793E-44EF-B633-11B7DD2B48ED}"/>
              </a:ext>
            </a:extLst>
          </p:cNvPr>
          <p:cNvSpPr/>
          <p:nvPr/>
        </p:nvSpPr>
        <p:spPr>
          <a:xfrm>
            <a:off x="3323039" y="2040360"/>
            <a:ext cx="660043" cy="1351571"/>
          </a:xfrm>
          <a:custGeom>
            <a:avLst/>
            <a:gdLst>
              <a:gd name="connsiteX0" fmla="*/ 379376 w 660043"/>
              <a:gd name="connsiteY0" fmla="*/ 0 h 1351571"/>
              <a:gd name="connsiteX1" fmla="*/ 660043 w 660043"/>
              <a:gd name="connsiteY1" fmla="*/ 162043 h 1351571"/>
              <a:gd name="connsiteX2" fmla="*/ 597888 w 660043"/>
              <a:gd name="connsiteY2" fmla="*/ 272216 h 1351571"/>
              <a:gd name="connsiteX3" fmla="*/ 346389 w 660043"/>
              <a:gd name="connsiteY3" fmla="*/ 1134134 h 1351571"/>
              <a:gd name="connsiteX4" fmla="*/ 335539 w 660043"/>
              <a:gd name="connsiteY4" fmla="*/ 1351571 h 1351571"/>
              <a:gd name="connsiteX5" fmla="*/ 0 w 660043"/>
              <a:gd name="connsiteY5" fmla="*/ 1351571 h 1351571"/>
              <a:gd name="connsiteX6" fmla="*/ 12440 w 660043"/>
              <a:gd name="connsiteY6" fmla="*/ 1107096 h 1351571"/>
              <a:gd name="connsiteX7" fmla="*/ 301687 w 660043"/>
              <a:gd name="connsiteY7" fmla="*/ 135038 h 1351571"/>
              <a:gd name="connsiteX8" fmla="*/ 379376 w 660043"/>
              <a:gd name="connsiteY8" fmla="*/ 0 h 135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0043" h="1351571">
                <a:moveTo>
                  <a:pt x="379376" y="0"/>
                </a:moveTo>
                <a:lnTo>
                  <a:pt x="660043" y="162043"/>
                </a:lnTo>
                <a:lnTo>
                  <a:pt x="597888" y="272216"/>
                </a:lnTo>
                <a:cubicBezTo>
                  <a:pt x="464665" y="535429"/>
                  <a:pt x="377279" y="826330"/>
                  <a:pt x="346389" y="1134134"/>
                </a:cubicBezTo>
                <a:lnTo>
                  <a:pt x="335539" y="1351571"/>
                </a:lnTo>
                <a:lnTo>
                  <a:pt x="0" y="1351571"/>
                </a:lnTo>
                <a:lnTo>
                  <a:pt x="12440" y="1107096"/>
                </a:lnTo>
                <a:cubicBezTo>
                  <a:pt x="47966" y="759960"/>
                  <a:pt x="148468" y="431886"/>
                  <a:pt x="301687" y="135038"/>
                </a:cubicBezTo>
                <a:lnTo>
                  <a:pt x="379376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28213EBB-ED40-43D3-85A9-D984FED52050}"/>
              </a:ext>
            </a:extLst>
          </p:cNvPr>
          <p:cNvSpPr/>
          <p:nvPr/>
        </p:nvSpPr>
        <p:spPr>
          <a:xfrm>
            <a:off x="8170555" y="2041165"/>
            <a:ext cx="699239" cy="1350766"/>
          </a:xfrm>
          <a:custGeom>
            <a:avLst/>
            <a:gdLst>
              <a:gd name="connsiteX0" fmla="*/ 321269 w 699239"/>
              <a:gd name="connsiteY0" fmla="*/ 0 h 1350766"/>
              <a:gd name="connsiteX1" fmla="*/ 365502 w 699239"/>
              <a:gd name="connsiteY1" fmla="*/ 75283 h 1350766"/>
              <a:gd name="connsiteX2" fmla="*/ 694789 w 699239"/>
              <a:gd name="connsiteY2" fmla="*/ 1210992 h 1350766"/>
              <a:gd name="connsiteX3" fmla="*/ 699239 w 699239"/>
              <a:gd name="connsiteY3" fmla="*/ 1350766 h 1350766"/>
              <a:gd name="connsiteX4" fmla="*/ 310958 w 699239"/>
              <a:gd name="connsiteY4" fmla="*/ 1350766 h 1350766"/>
              <a:gd name="connsiteX5" fmla="*/ 307068 w 699239"/>
              <a:gd name="connsiteY5" fmla="*/ 1226166 h 1350766"/>
              <a:gd name="connsiteX6" fmla="*/ 20755 w 699239"/>
              <a:gd name="connsiteY6" fmla="*/ 219140 h 1350766"/>
              <a:gd name="connsiteX7" fmla="*/ 0 w 699239"/>
              <a:gd name="connsiteY7" fmla="*/ 185485 h 1350766"/>
              <a:gd name="connsiteX8" fmla="*/ 321269 w 699239"/>
              <a:gd name="connsiteY8" fmla="*/ 0 h 1350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239" h="1350766">
                <a:moveTo>
                  <a:pt x="321269" y="0"/>
                </a:moveTo>
                <a:lnTo>
                  <a:pt x="365502" y="75283"/>
                </a:lnTo>
                <a:cubicBezTo>
                  <a:pt x="552395" y="416685"/>
                  <a:pt x="668646" y="801694"/>
                  <a:pt x="694789" y="1210992"/>
                </a:cubicBezTo>
                <a:lnTo>
                  <a:pt x="699239" y="1350766"/>
                </a:lnTo>
                <a:lnTo>
                  <a:pt x="310958" y="1350766"/>
                </a:lnTo>
                <a:lnTo>
                  <a:pt x="307068" y="1226166"/>
                </a:lnTo>
                <a:cubicBezTo>
                  <a:pt x="284338" y="863244"/>
                  <a:pt x="183258" y="521859"/>
                  <a:pt x="20755" y="219140"/>
                </a:cubicBezTo>
                <a:lnTo>
                  <a:pt x="0" y="185485"/>
                </a:lnTo>
                <a:lnTo>
                  <a:pt x="32126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329651D8-9C1B-4A7C-9698-CEF955F0D7CE}"/>
              </a:ext>
            </a:extLst>
          </p:cNvPr>
          <p:cNvSpPr/>
          <p:nvPr/>
        </p:nvSpPr>
        <p:spPr>
          <a:xfrm>
            <a:off x="3662855" y="2203749"/>
            <a:ext cx="961810" cy="1188182"/>
          </a:xfrm>
          <a:custGeom>
            <a:avLst/>
            <a:gdLst>
              <a:gd name="connsiteX0" fmla="*/ 322557 w 961810"/>
              <a:gd name="connsiteY0" fmla="*/ 0 h 1188182"/>
              <a:gd name="connsiteX1" fmla="*/ 961810 w 961810"/>
              <a:gd name="connsiteY1" fmla="*/ 369073 h 1188182"/>
              <a:gd name="connsiteX2" fmla="*/ 932610 w 961810"/>
              <a:gd name="connsiteY2" fmla="*/ 426610 h 1188182"/>
              <a:gd name="connsiteX3" fmla="*/ 779406 w 961810"/>
              <a:gd name="connsiteY3" fmla="*/ 987724 h 1188182"/>
              <a:gd name="connsiteX4" fmla="*/ 767800 w 961810"/>
              <a:gd name="connsiteY4" fmla="*/ 1188182 h 1188182"/>
              <a:gd name="connsiteX5" fmla="*/ 0 w 961810"/>
              <a:gd name="connsiteY5" fmla="*/ 1188182 h 1188182"/>
              <a:gd name="connsiteX6" fmla="*/ 3748 w 961810"/>
              <a:gd name="connsiteY6" fmla="*/ 1067707 h 1188182"/>
              <a:gd name="connsiteX7" fmla="*/ 201108 w 961810"/>
              <a:gd name="connsiteY7" fmla="*/ 242250 h 1188182"/>
              <a:gd name="connsiteX8" fmla="*/ 322557 w 961810"/>
              <a:gd name="connsiteY8" fmla="*/ 0 h 118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1810" h="1188182">
                <a:moveTo>
                  <a:pt x="322557" y="0"/>
                </a:moveTo>
                <a:lnTo>
                  <a:pt x="961810" y="369073"/>
                </a:lnTo>
                <a:lnTo>
                  <a:pt x="932610" y="426610"/>
                </a:lnTo>
                <a:cubicBezTo>
                  <a:pt x="855320" y="600027"/>
                  <a:pt x="802607" y="788857"/>
                  <a:pt x="779406" y="987724"/>
                </a:cubicBezTo>
                <a:lnTo>
                  <a:pt x="767800" y="1188182"/>
                </a:lnTo>
                <a:lnTo>
                  <a:pt x="0" y="1188182"/>
                </a:lnTo>
                <a:lnTo>
                  <a:pt x="3748" y="1067707"/>
                </a:lnTo>
                <a:cubicBezTo>
                  <a:pt x="21974" y="775661"/>
                  <a:pt x="90682" y="497542"/>
                  <a:pt x="201108" y="242250"/>
                </a:cubicBezTo>
                <a:lnTo>
                  <a:pt x="32255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C3C09C66-1367-4C36-AED1-2784F16877A6}"/>
              </a:ext>
            </a:extLst>
          </p:cNvPr>
          <p:cNvSpPr/>
          <p:nvPr/>
        </p:nvSpPr>
        <p:spPr>
          <a:xfrm>
            <a:off x="7568613" y="2228578"/>
            <a:ext cx="906948" cy="1163353"/>
          </a:xfrm>
          <a:custGeom>
            <a:avLst/>
            <a:gdLst>
              <a:gd name="connsiteX0" fmla="*/ 598603 w 906948"/>
              <a:gd name="connsiteY0" fmla="*/ 0 h 1163353"/>
              <a:gd name="connsiteX1" fmla="*/ 599941 w 906948"/>
              <a:gd name="connsiteY1" fmla="*/ 2098 h 1163353"/>
              <a:gd name="connsiteX2" fmla="*/ 902928 w 906948"/>
              <a:gd name="connsiteY2" fmla="*/ 1038012 h 1163353"/>
              <a:gd name="connsiteX3" fmla="*/ 906948 w 906948"/>
              <a:gd name="connsiteY3" fmla="*/ 1163353 h 1163353"/>
              <a:gd name="connsiteX4" fmla="*/ 192842 w 906948"/>
              <a:gd name="connsiteY4" fmla="*/ 1163353 h 1163353"/>
              <a:gd name="connsiteX5" fmla="*/ 182732 w 906948"/>
              <a:gd name="connsiteY5" fmla="*/ 977117 h 1163353"/>
              <a:gd name="connsiteX6" fmla="*/ 16712 w 906948"/>
              <a:gd name="connsiteY6" fmla="*/ 377112 h 1163353"/>
              <a:gd name="connsiteX7" fmla="*/ 0 w 906948"/>
              <a:gd name="connsiteY7" fmla="*/ 345603 h 1163353"/>
              <a:gd name="connsiteX8" fmla="*/ 598603 w 906948"/>
              <a:gd name="connsiteY8" fmla="*/ 0 h 1163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6948" h="1163353">
                <a:moveTo>
                  <a:pt x="598603" y="0"/>
                </a:moveTo>
                <a:lnTo>
                  <a:pt x="599941" y="2098"/>
                </a:lnTo>
                <a:cubicBezTo>
                  <a:pt x="771649" y="311844"/>
                  <a:pt x="878818" y="663419"/>
                  <a:pt x="902928" y="1038012"/>
                </a:cubicBezTo>
                <a:lnTo>
                  <a:pt x="906948" y="1163353"/>
                </a:lnTo>
                <a:lnTo>
                  <a:pt x="192842" y="1163353"/>
                </a:lnTo>
                <a:lnTo>
                  <a:pt x="182732" y="977117"/>
                </a:lnTo>
                <a:cubicBezTo>
                  <a:pt x="159382" y="763537"/>
                  <a:pt x="102019" y="561331"/>
                  <a:pt x="16712" y="377112"/>
                </a:cubicBezTo>
                <a:lnTo>
                  <a:pt x="0" y="345603"/>
                </a:lnTo>
                <a:lnTo>
                  <a:pt x="598603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E05E6D78-BF8B-46F2-A4E5-50FC9D4917B0}"/>
              </a:ext>
            </a:extLst>
          </p:cNvPr>
          <p:cNvSpPr/>
          <p:nvPr/>
        </p:nvSpPr>
        <p:spPr>
          <a:xfrm>
            <a:off x="6133070" y="2261848"/>
            <a:ext cx="481711" cy="979013"/>
          </a:xfrm>
          <a:custGeom>
            <a:avLst/>
            <a:gdLst>
              <a:gd name="connsiteX0" fmla="*/ 0 w 481711"/>
              <a:gd name="connsiteY0" fmla="*/ 0 h 979013"/>
              <a:gd name="connsiteX1" fmla="*/ 162049 w 481711"/>
              <a:gd name="connsiteY1" fmla="*/ 17109 h 979013"/>
              <a:gd name="connsiteX2" fmla="*/ 347148 w 481711"/>
              <a:gd name="connsiteY2" fmla="*/ 74684 h 979013"/>
              <a:gd name="connsiteX3" fmla="*/ 481711 w 481711"/>
              <a:gd name="connsiteY3" fmla="*/ 144666 h 979013"/>
              <a:gd name="connsiteX4" fmla="*/ 0 w 481711"/>
              <a:gd name="connsiteY4" fmla="*/ 979013 h 979013"/>
              <a:gd name="connsiteX5" fmla="*/ 0 w 481711"/>
              <a:gd name="connsiteY5" fmla="*/ 0 h 97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711" h="979013">
                <a:moveTo>
                  <a:pt x="0" y="0"/>
                </a:moveTo>
                <a:lnTo>
                  <a:pt x="162049" y="17109"/>
                </a:lnTo>
                <a:cubicBezTo>
                  <a:pt x="225893" y="30791"/>
                  <a:pt x="287761" y="50159"/>
                  <a:pt x="347148" y="74684"/>
                </a:cubicBezTo>
                <a:lnTo>
                  <a:pt x="481711" y="144666"/>
                </a:lnTo>
                <a:lnTo>
                  <a:pt x="0" y="979013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5964AD6C-5424-48A0-B86F-3858C037AD3F}"/>
              </a:ext>
            </a:extLst>
          </p:cNvPr>
          <p:cNvSpPr/>
          <p:nvPr/>
        </p:nvSpPr>
        <p:spPr>
          <a:xfrm>
            <a:off x="5135023" y="2424683"/>
            <a:ext cx="845219" cy="845169"/>
          </a:xfrm>
          <a:custGeom>
            <a:avLst/>
            <a:gdLst>
              <a:gd name="connsiteX0" fmla="*/ 357260 w 845219"/>
              <a:gd name="connsiteY0" fmla="*/ 0 h 845169"/>
              <a:gd name="connsiteX1" fmla="*/ 845219 w 845219"/>
              <a:gd name="connsiteY1" fmla="*/ 845169 h 845169"/>
              <a:gd name="connsiteX2" fmla="*/ 0 w 845219"/>
              <a:gd name="connsiteY2" fmla="*/ 357182 h 845169"/>
              <a:gd name="connsiteX3" fmla="*/ 4768 w 845219"/>
              <a:gd name="connsiteY3" fmla="*/ 347983 h 845169"/>
              <a:gd name="connsiteX4" fmla="*/ 285351 w 845219"/>
              <a:gd name="connsiteY4" fmla="*/ 47001 h 845169"/>
              <a:gd name="connsiteX5" fmla="*/ 357260 w 845219"/>
              <a:gd name="connsiteY5" fmla="*/ 0 h 84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5219" h="845169">
                <a:moveTo>
                  <a:pt x="357260" y="0"/>
                </a:moveTo>
                <a:lnTo>
                  <a:pt x="845219" y="845169"/>
                </a:lnTo>
                <a:lnTo>
                  <a:pt x="0" y="357182"/>
                </a:lnTo>
                <a:lnTo>
                  <a:pt x="4768" y="347983"/>
                </a:lnTo>
                <a:cubicBezTo>
                  <a:pt x="80303" y="230886"/>
                  <a:pt x="175481" y="128830"/>
                  <a:pt x="285351" y="47001"/>
                </a:cubicBezTo>
                <a:lnTo>
                  <a:pt x="35726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60A7451C-2DB7-420F-85C5-E1FBCECB3C5F}"/>
              </a:ext>
            </a:extLst>
          </p:cNvPr>
          <p:cNvSpPr/>
          <p:nvPr/>
        </p:nvSpPr>
        <p:spPr>
          <a:xfrm>
            <a:off x="6195219" y="2445859"/>
            <a:ext cx="823261" cy="835640"/>
          </a:xfrm>
          <a:custGeom>
            <a:avLst/>
            <a:gdLst>
              <a:gd name="connsiteX0" fmla="*/ 482457 w 823261"/>
              <a:gd name="connsiteY0" fmla="*/ 0 h 835640"/>
              <a:gd name="connsiteX1" fmla="*/ 607527 w 823261"/>
              <a:gd name="connsiteY1" fmla="*/ 95505 h 835640"/>
              <a:gd name="connsiteX2" fmla="*/ 768143 w 823261"/>
              <a:gd name="connsiteY2" fmla="*/ 275146 h 835640"/>
              <a:gd name="connsiteX3" fmla="*/ 823261 w 823261"/>
              <a:gd name="connsiteY3" fmla="*/ 360329 h 835640"/>
              <a:gd name="connsiteX4" fmla="*/ 0 w 823261"/>
              <a:gd name="connsiteY4" fmla="*/ 835640 h 835640"/>
              <a:gd name="connsiteX5" fmla="*/ 482457 w 823261"/>
              <a:gd name="connsiteY5" fmla="*/ 0 h 83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3261" h="835640">
                <a:moveTo>
                  <a:pt x="482457" y="0"/>
                </a:moveTo>
                <a:lnTo>
                  <a:pt x="607527" y="95505"/>
                </a:lnTo>
                <a:cubicBezTo>
                  <a:pt x="666842" y="149316"/>
                  <a:pt x="720708" y="209540"/>
                  <a:pt x="768143" y="275146"/>
                </a:cubicBezTo>
                <a:lnTo>
                  <a:pt x="823261" y="360329"/>
                </a:lnTo>
                <a:lnTo>
                  <a:pt x="0" y="835640"/>
                </a:lnTo>
                <a:lnTo>
                  <a:pt x="482457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57EA73CD-6CA8-4E3B-8949-CC742191190A}"/>
              </a:ext>
            </a:extLst>
          </p:cNvPr>
          <p:cNvSpPr/>
          <p:nvPr/>
        </p:nvSpPr>
        <p:spPr>
          <a:xfrm>
            <a:off x="4437606" y="2573339"/>
            <a:ext cx="656025" cy="818591"/>
          </a:xfrm>
          <a:custGeom>
            <a:avLst/>
            <a:gdLst>
              <a:gd name="connsiteX0" fmla="*/ 187958 w 656025"/>
              <a:gd name="connsiteY0" fmla="*/ 0 h 818591"/>
              <a:gd name="connsiteX1" fmla="*/ 656025 w 656025"/>
              <a:gd name="connsiteY1" fmla="*/ 270239 h 818591"/>
              <a:gd name="connsiteX2" fmla="*/ 622769 w 656025"/>
              <a:gd name="connsiteY2" fmla="*/ 333228 h 818591"/>
              <a:gd name="connsiteX3" fmla="*/ 557630 w 656025"/>
              <a:gd name="connsiteY3" fmla="*/ 508372 h 818591"/>
              <a:gd name="connsiteX4" fmla="*/ 543338 w 656025"/>
              <a:gd name="connsiteY4" fmla="*/ 579137 h 818591"/>
              <a:gd name="connsiteX5" fmla="*/ 533531 w 656025"/>
              <a:gd name="connsiteY5" fmla="*/ 619081 h 818591"/>
              <a:gd name="connsiteX6" fmla="*/ 531948 w 656025"/>
              <a:gd name="connsiteY6" fmla="*/ 635533 h 818591"/>
              <a:gd name="connsiteX7" fmla="*/ 519765 w 656025"/>
              <a:gd name="connsiteY7" fmla="*/ 695852 h 818591"/>
              <a:gd name="connsiteX8" fmla="*/ 512372 w 656025"/>
              <a:gd name="connsiteY8" fmla="*/ 818591 h 818591"/>
              <a:gd name="connsiteX9" fmla="*/ 0 w 656025"/>
              <a:gd name="connsiteY9" fmla="*/ 818591 h 818591"/>
              <a:gd name="connsiteX10" fmla="*/ 11789 w 656025"/>
              <a:gd name="connsiteY10" fmla="*/ 612442 h 818591"/>
              <a:gd name="connsiteX11" fmla="*/ 164142 w 656025"/>
              <a:gd name="connsiteY11" fmla="*/ 47511 h 818591"/>
              <a:gd name="connsiteX12" fmla="*/ 187958 w 656025"/>
              <a:gd name="connsiteY12" fmla="*/ 0 h 81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6025" h="818591">
                <a:moveTo>
                  <a:pt x="187958" y="0"/>
                </a:moveTo>
                <a:lnTo>
                  <a:pt x="656025" y="270239"/>
                </a:lnTo>
                <a:lnTo>
                  <a:pt x="622769" y="333228"/>
                </a:lnTo>
                <a:cubicBezTo>
                  <a:pt x="596787" y="389264"/>
                  <a:pt x="574935" y="447790"/>
                  <a:pt x="557630" y="508372"/>
                </a:cubicBezTo>
                <a:lnTo>
                  <a:pt x="543338" y="579137"/>
                </a:lnTo>
                <a:lnTo>
                  <a:pt x="533531" y="619081"/>
                </a:lnTo>
                <a:lnTo>
                  <a:pt x="531948" y="635533"/>
                </a:lnTo>
                <a:lnTo>
                  <a:pt x="519765" y="695852"/>
                </a:lnTo>
                <a:lnTo>
                  <a:pt x="512372" y="818591"/>
                </a:lnTo>
                <a:lnTo>
                  <a:pt x="0" y="818591"/>
                </a:lnTo>
                <a:lnTo>
                  <a:pt x="11789" y="612442"/>
                </a:lnTo>
                <a:cubicBezTo>
                  <a:pt x="34862" y="412223"/>
                  <a:pt x="87282" y="222108"/>
                  <a:pt x="164142" y="47511"/>
                </a:cubicBezTo>
                <a:lnTo>
                  <a:pt x="18795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4CA63E66-2C38-41A7-B1DB-D638C316B51E}"/>
              </a:ext>
            </a:extLst>
          </p:cNvPr>
          <p:cNvSpPr/>
          <p:nvPr/>
        </p:nvSpPr>
        <p:spPr>
          <a:xfrm>
            <a:off x="7058048" y="2576425"/>
            <a:ext cx="692322" cy="815505"/>
          </a:xfrm>
          <a:custGeom>
            <a:avLst/>
            <a:gdLst>
              <a:gd name="connsiteX0" fmla="*/ 506677 w 692322"/>
              <a:gd name="connsiteY0" fmla="*/ 0 h 815505"/>
              <a:gd name="connsiteX1" fmla="*/ 516939 w 692322"/>
              <a:gd name="connsiteY1" fmla="*/ 19588 h 815505"/>
              <a:gd name="connsiteX2" fmla="*/ 682036 w 692322"/>
              <a:gd name="connsiteY2" fmla="*/ 623674 h 815505"/>
              <a:gd name="connsiteX3" fmla="*/ 692322 w 692322"/>
              <a:gd name="connsiteY3" fmla="*/ 815505 h 815505"/>
              <a:gd name="connsiteX4" fmla="*/ 130628 w 692322"/>
              <a:gd name="connsiteY4" fmla="*/ 815505 h 815505"/>
              <a:gd name="connsiteX5" fmla="*/ 125127 w 692322"/>
              <a:gd name="connsiteY5" fmla="*/ 711170 h 815505"/>
              <a:gd name="connsiteX6" fmla="*/ 106812 w 692322"/>
              <a:gd name="connsiteY6" fmla="*/ 612906 h 815505"/>
              <a:gd name="connsiteX7" fmla="*/ 104882 w 692322"/>
              <a:gd name="connsiteY7" fmla="*/ 594574 h 815505"/>
              <a:gd name="connsiteX8" fmla="*/ 100055 w 692322"/>
              <a:gd name="connsiteY8" fmla="*/ 576656 h 815505"/>
              <a:gd name="connsiteX9" fmla="*/ 89989 w 692322"/>
              <a:gd name="connsiteY9" fmla="*/ 522651 h 815505"/>
              <a:gd name="connsiteX10" fmla="*/ 27341 w 692322"/>
              <a:gd name="connsiteY10" fmla="*/ 346219 h 815505"/>
              <a:gd name="connsiteX11" fmla="*/ 0 w 692322"/>
              <a:gd name="connsiteY11" fmla="*/ 292530 h 815505"/>
              <a:gd name="connsiteX12" fmla="*/ 506677 w 692322"/>
              <a:gd name="connsiteY12" fmla="*/ 0 h 815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2322" h="815505">
                <a:moveTo>
                  <a:pt x="506677" y="0"/>
                </a:moveTo>
                <a:lnTo>
                  <a:pt x="516939" y="19588"/>
                </a:lnTo>
                <a:cubicBezTo>
                  <a:pt x="601772" y="205060"/>
                  <a:pt x="658816" y="408641"/>
                  <a:pt x="682036" y="623674"/>
                </a:cubicBezTo>
                <a:lnTo>
                  <a:pt x="692322" y="815505"/>
                </a:lnTo>
                <a:lnTo>
                  <a:pt x="130628" y="815505"/>
                </a:lnTo>
                <a:lnTo>
                  <a:pt x="125127" y="711170"/>
                </a:lnTo>
                <a:lnTo>
                  <a:pt x="106812" y="612906"/>
                </a:lnTo>
                <a:lnTo>
                  <a:pt x="104882" y="594574"/>
                </a:lnTo>
                <a:lnTo>
                  <a:pt x="100055" y="576656"/>
                </a:lnTo>
                <a:lnTo>
                  <a:pt x="89989" y="522651"/>
                </a:lnTo>
                <a:cubicBezTo>
                  <a:pt x="73554" y="461682"/>
                  <a:pt x="52533" y="402726"/>
                  <a:pt x="27341" y="346219"/>
                </a:cubicBezTo>
                <a:lnTo>
                  <a:pt x="0" y="292530"/>
                </a:lnTo>
                <a:lnTo>
                  <a:pt x="506677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58A79CB-4059-4B48-AA3C-B3C86F558CF3}"/>
              </a:ext>
            </a:extLst>
          </p:cNvPr>
          <p:cNvSpPr/>
          <p:nvPr/>
        </p:nvSpPr>
        <p:spPr>
          <a:xfrm>
            <a:off x="4951934" y="2847759"/>
            <a:ext cx="1071741" cy="544171"/>
          </a:xfrm>
          <a:custGeom>
            <a:avLst/>
            <a:gdLst>
              <a:gd name="connsiteX0" fmla="*/ 148939 w 1071741"/>
              <a:gd name="connsiteY0" fmla="*/ 0 h 544171"/>
              <a:gd name="connsiteX1" fmla="*/ 1071741 w 1071741"/>
              <a:gd name="connsiteY1" fmla="*/ 532780 h 544171"/>
              <a:gd name="connsiteX2" fmla="*/ 1052013 w 1071741"/>
              <a:gd name="connsiteY2" fmla="*/ 544171 h 544171"/>
              <a:gd name="connsiteX3" fmla="*/ 0 w 1071741"/>
              <a:gd name="connsiteY3" fmla="*/ 544171 h 544171"/>
              <a:gd name="connsiteX4" fmla="*/ 17620 w 1071741"/>
              <a:gd name="connsiteY4" fmla="*/ 361113 h 544171"/>
              <a:gd name="connsiteX5" fmla="*/ 29010 w 1071741"/>
              <a:gd name="connsiteY5" fmla="*/ 304717 h 544171"/>
              <a:gd name="connsiteX6" fmla="*/ 46823 w 1071741"/>
              <a:gd name="connsiteY6" fmla="*/ 232161 h 544171"/>
              <a:gd name="connsiteX7" fmla="*/ 84514 w 1071741"/>
              <a:gd name="connsiteY7" fmla="*/ 124309 h 544171"/>
              <a:gd name="connsiteX8" fmla="*/ 148939 w 1071741"/>
              <a:gd name="connsiteY8" fmla="*/ 0 h 544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1741" h="544171">
                <a:moveTo>
                  <a:pt x="148939" y="0"/>
                </a:moveTo>
                <a:lnTo>
                  <a:pt x="1071741" y="532780"/>
                </a:lnTo>
                <a:lnTo>
                  <a:pt x="1052013" y="544171"/>
                </a:lnTo>
                <a:lnTo>
                  <a:pt x="0" y="544171"/>
                </a:lnTo>
                <a:lnTo>
                  <a:pt x="17620" y="361113"/>
                </a:lnTo>
                <a:lnTo>
                  <a:pt x="29010" y="304717"/>
                </a:lnTo>
                <a:lnTo>
                  <a:pt x="46823" y="232161"/>
                </a:lnTo>
                <a:cubicBezTo>
                  <a:pt x="57740" y="195403"/>
                  <a:pt x="70335" y="159420"/>
                  <a:pt x="84514" y="124309"/>
                </a:cubicBezTo>
                <a:lnTo>
                  <a:pt x="148939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661CDC0-D687-4396-A948-0CB67E474368}"/>
              </a:ext>
            </a:extLst>
          </p:cNvPr>
          <p:cNvSpPr/>
          <p:nvPr/>
        </p:nvSpPr>
        <p:spPr>
          <a:xfrm>
            <a:off x="6171957" y="2871294"/>
            <a:ext cx="1014228" cy="520636"/>
          </a:xfrm>
          <a:custGeom>
            <a:avLst/>
            <a:gdLst>
              <a:gd name="connsiteX0" fmla="*/ 882039 w 1014228"/>
              <a:gd name="connsiteY0" fmla="*/ 0 h 520636"/>
              <a:gd name="connsiteX1" fmla="*/ 913432 w 1014228"/>
              <a:gd name="connsiteY1" fmla="*/ 61648 h 520636"/>
              <a:gd name="connsiteX2" fmla="*/ 958132 w 1014228"/>
              <a:gd name="connsiteY2" fmla="*/ 177798 h 520636"/>
              <a:gd name="connsiteX3" fmla="*/ 986146 w 1014228"/>
              <a:gd name="connsiteY3" fmla="*/ 281787 h 520636"/>
              <a:gd name="connsiteX4" fmla="*/ 992903 w 1014228"/>
              <a:gd name="connsiteY4" fmla="*/ 318037 h 520636"/>
              <a:gd name="connsiteX5" fmla="*/ 1014228 w 1014228"/>
              <a:gd name="connsiteY5" fmla="*/ 520636 h 520636"/>
              <a:gd name="connsiteX6" fmla="*/ 19728 w 1014228"/>
              <a:gd name="connsiteY6" fmla="*/ 520636 h 520636"/>
              <a:gd name="connsiteX7" fmla="*/ 0 w 1014228"/>
              <a:gd name="connsiteY7" fmla="*/ 509246 h 520636"/>
              <a:gd name="connsiteX8" fmla="*/ 882039 w 1014228"/>
              <a:gd name="connsiteY8" fmla="*/ 0 h 52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4228" h="520636">
                <a:moveTo>
                  <a:pt x="882039" y="0"/>
                </a:moveTo>
                <a:lnTo>
                  <a:pt x="913432" y="61648"/>
                </a:lnTo>
                <a:cubicBezTo>
                  <a:pt x="930227" y="99319"/>
                  <a:pt x="945167" y="138079"/>
                  <a:pt x="958132" y="177798"/>
                </a:cubicBezTo>
                <a:lnTo>
                  <a:pt x="986146" y="281787"/>
                </a:lnTo>
                <a:lnTo>
                  <a:pt x="992903" y="318037"/>
                </a:lnTo>
                <a:lnTo>
                  <a:pt x="1014228" y="520636"/>
                </a:lnTo>
                <a:lnTo>
                  <a:pt x="19728" y="520636"/>
                </a:lnTo>
                <a:lnTo>
                  <a:pt x="0" y="509246"/>
                </a:lnTo>
                <a:lnTo>
                  <a:pt x="882039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493F6E95-7F75-4A08-9F1F-B11E569F8C41}"/>
              </a:ext>
            </a:extLst>
          </p:cNvPr>
          <p:cNvSpPr/>
          <p:nvPr/>
        </p:nvSpPr>
        <p:spPr>
          <a:xfrm>
            <a:off x="4437982" y="3466071"/>
            <a:ext cx="621325" cy="737570"/>
          </a:xfrm>
          <a:custGeom>
            <a:avLst/>
            <a:gdLst>
              <a:gd name="connsiteX0" fmla="*/ 0 w 621325"/>
              <a:gd name="connsiteY0" fmla="*/ 0 h 737570"/>
              <a:gd name="connsiteX1" fmla="*/ 512881 w 621325"/>
              <a:gd name="connsiteY1" fmla="*/ 0 h 737570"/>
              <a:gd name="connsiteX2" fmla="*/ 517296 w 621325"/>
              <a:gd name="connsiteY2" fmla="*/ 83738 h 737570"/>
              <a:gd name="connsiteX3" fmla="*/ 530631 w 621325"/>
              <a:gd name="connsiteY3" fmla="*/ 155281 h 737570"/>
              <a:gd name="connsiteX4" fmla="*/ 537541 w 621325"/>
              <a:gd name="connsiteY4" fmla="*/ 220930 h 737570"/>
              <a:gd name="connsiteX5" fmla="*/ 615082 w 621325"/>
              <a:gd name="connsiteY5" fmla="*/ 458987 h 737570"/>
              <a:gd name="connsiteX6" fmla="*/ 621325 w 621325"/>
              <a:gd name="connsiteY6" fmla="*/ 471247 h 737570"/>
              <a:gd name="connsiteX7" fmla="*/ 160040 w 621325"/>
              <a:gd name="connsiteY7" fmla="*/ 737570 h 737570"/>
              <a:gd name="connsiteX8" fmla="*/ 99565 w 621325"/>
              <a:gd name="connsiteY8" fmla="*/ 584060 h 737570"/>
              <a:gd name="connsiteX9" fmla="*/ 4718 w 621325"/>
              <a:gd name="connsiteY9" fmla="*/ 117243 h 737570"/>
              <a:gd name="connsiteX10" fmla="*/ 0 w 621325"/>
              <a:gd name="connsiteY10" fmla="*/ 0 h 73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1325" h="737570">
                <a:moveTo>
                  <a:pt x="0" y="0"/>
                </a:moveTo>
                <a:lnTo>
                  <a:pt x="512881" y="0"/>
                </a:lnTo>
                <a:lnTo>
                  <a:pt x="517296" y="83738"/>
                </a:lnTo>
                <a:lnTo>
                  <a:pt x="530631" y="155281"/>
                </a:lnTo>
                <a:lnTo>
                  <a:pt x="537541" y="220930"/>
                </a:lnTo>
                <a:cubicBezTo>
                  <a:pt x="555318" y="303949"/>
                  <a:pt x="581493" y="383645"/>
                  <a:pt x="615082" y="458987"/>
                </a:cubicBezTo>
                <a:lnTo>
                  <a:pt x="621325" y="471247"/>
                </a:lnTo>
                <a:lnTo>
                  <a:pt x="160040" y="737570"/>
                </a:lnTo>
                <a:lnTo>
                  <a:pt x="99565" y="584060"/>
                </a:lnTo>
                <a:cubicBezTo>
                  <a:pt x="50338" y="436457"/>
                  <a:pt x="17874" y="279915"/>
                  <a:pt x="4718" y="11724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B280246-232E-40AD-B6B1-98E95B5497AF}"/>
              </a:ext>
            </a:extLst>
          </p:cNvPr>
          <p:cNvSpPr/>
          <p:nvPr/>
        </p:nvSpPr>
        <p:spPr>
          <a:xfrm>
            <a:off x="4952267" y="3466071"/>
            <a:ext cx="923264" cy="471247"/>
          </a:xfrm>
          <a:custGeom>
            <a:avLst/>
            <a:gdLst>
              <a:gd name="connsiteX0" fmla="*/ 0 w 923264"/>
              <a:gd name="connsiteY0" fmla="*/ 0 h 471247"/>
              <a:gd name="connsiteX1" fmla="*/ 923264 w 923264"/>
              <a:gd name="connsiteY1" fmla="*/ 0 h 471247"/>
              <a:gd name="connsiteX2" fmla="*/ 107040 w 923264"/>
              <a:gd name="connsiteY2" fmla="*/ 471247 h 471247"/>
              <a:gd name="connsiteX3" fmla="*/ 107040 w 923264"/>
              <a:gd name="connsiteY3" fmla="*/ 471247 h 471247"/>
              <a:gd name="connsiteX4" fmla="*/ 111092 w 923264"/>
              <a:gd name="connsiteY4" fmla="*/ 468907 h 471247"/>
              <a:gd name="connsiteX5" fmla="*/ 100797 w 923264"/>
              <a:gd name="connsiteY5" fmla="*/ 448689 h 471247"/>
              <a:gd name="connsiteX6" fmla="*/ 38148 w 923264"/>
              <a:gd name="connsiteY6" fmla="*/ 272257 h 471247"/>
              <a:gd name="connsiteX7" fmla="*/ 16346 w 923264"/>
              <a:gd name="connsiteY7" fmla="*/ 155281 h 471247"/>
              <a:gd name="connsiteX8" fmla="*/ 0 w 923264"/>
              <a:gd name="connsiteY8" fmla="*/ 0 h 47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3264" h="471247">
                <a:moveTo>
                  <a:pt x="0" y="0"/>
                </a:moveTo>
                <a:lnTo>
                  <a:pt x="923264" y="0"/>
                </a:lnTo>
                <a:lnTo>
                  <a:pt x="107040" y="471247"/>
                </a:lnTo>
                <a:lnTo>
                  <a:pt x="107040" y="471247"/>
                </a:lnTo>
                <a:lnTo>
                  <a:pt x="111092" y="468907"/>
                </a:lnTo>
                <a:lnTo>
                  <a:pt x="100797" y="448689"/>
                </a:lnTo>
                <a:cubicBezTo>
                  <a:pt x="75605" y="392183"/>
                  <a:pt x="54584" y="333227"/>
                  <a:pt x="38148" y="272257"/>
                </a:cubicBezTo>
                <a:lnTo>
                  <a:pt x="16346" y="155281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35DF8B5D-CAC8-44BE-A87B-49C6BD6AA657}"/>
              </a:ext>
            </a:extLst>
          </p:cNvPr>
          <p:cNvSpPr/>
          <p:nvPr/>
        </p:nvSpPr>
        <p:spPr>
          <a:xfrm>
            <a:off x="6320101" y="3466071"/>
            <a:ext cx="865427" cy="444161"/>
          </a:xfrm>
          <a:custGeom>
            <a:avLst/>
            <a:gdLst>
              <a:gd name="connsiteX0" fmla="*/ 0 w 865427"/>
              <a:gd name="connsiteY0" fmla="*/ 0 h 444161"/>
              <a:gd name="connsiteX1" fmla="*/ 865427 w 865427"/>
              <a:gd name="connsiteY1" fmla="*/ 0 h 444161"/>
              <a:gd name="connsiteX2" fmla="*/ 847214 w 865427"/>
              <a:gd name="connsiteY2" fmla="*/ 189211 h 444161"/>
              <a:gd name="connsiteX3" fmla="*/ 801973 w 865427"/>
              <a:gd name="connsiteY3" fmla="*/ 356255 h 444161"/>
              <a:gd name="connsiteX4" fmla="*/ 765098 w 865427"/>
              <a:gd name="connsiteY4" fmla="*/ 441729 h 444161"/>
              <a:gd name="connsiteX5" fmla="*/ 769310 w 865427"/>
              <a:gd name="connsiteY5" fmla="*/ 444161 h 444161"/>
              <a:gd name="connsiteX6" fmla="*/ 769310 w 865427"/>
              <a:gd name="connsiteY6" fmla="*/ 444161 h 444161"/>
              <a:gd name="connsiteX7" fmla="*/ 0 w 865427"/>
              <a:gd name="connsiteY7" fmla="*/ 0 h 44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5427" h="444161">
                <a:moveTo>
                  <a:pt x="0" y="0"/>
                </a:moveTo>
                <a:lnTo>
                  <a:pt x="865427" y="0"/>
                </a:lnTo>
                <a:lnTo>
                  <a:pt x="847214" y="189211"/>
                </a:lnTo>
                <a:cubicBezTo>
                  <a:pt x="836016" y="246525"/>
                  <a:pt x="820830" y="302316"/>
                  <a:pt x="801973" y="356255"/>
                </a:cubicBezTo>
                <a:lnTo>
                  <a:pt x="765098" y="441729"/>
                </a:lnTo>
                <a:lnTo>
                  <a:pt x="769310" y="444161"/>
                </a:lnTo>
                <a:lnTo>
                  <a:pt x="769310" y="444161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BC65AB43-0DE6-49F7-9D9C-4883DB217B3D}"/>
              </a:ext>
            </a:extLst>
          </p:cNvPr>
          <p:cNvSpPr/>
          <p:nvPr/>
        </p:nvSpPr>
        <p:spPr>
          <a:xfrm>
            <a:off x="7089411" y="3466071"/>
            <a:ext cx="659956" cy="733968"/>
          </a:xfrm>
          <a:custGeom>
            <a:avLst/>
            <a:gdLst>
              <a:gd name="connsiteX0" fmla="*/ 97108 w 659956"/>
              <a:gd name="connsiteY0" fmla="*/ 0 h 733968"/>
              <a:gd name="connsiteX1" fmla="*/ 659956 w 659956"/>
              <a:gd name="connsiteY1" fmla="*/ 0 h 733968"/>
              <a:gd name="connsiteX2" fmla="*/ 651583 w 659956"/>
              <a:gd name="connsiteY2" fmla="*/ 162629 h 733968"/>
              <a:gd name="connsiteX3" fmla="*/ 527152 w 659956"/>
              <a:gd name="connsiteY3" fmla="*/ 677279 h 733968"/>
              <a:gd name="connsiteX4" fmla="*/ 501961 w 659956"/>
              <a:gd name="connsiteY4" fmla="*/ 733968 h 733968"/>
              <a:gd name="connsiteX5" fmla="*/ 0 w 659956"/>
              <a:gd name="connsiteY5" fmla="*/ 444161 h 733968"/>
              <a:gd name="connsiteX6" fmla="*/ 12593 w 659956"/>
              <a:gd name="connsiteY6" fmla="*/ 419861 h 733968"/>
              <a:gd name="connsiteX7" fmla="*/ 77904 w 659956"/>
              <a:gd name="connsiteY7" fmla="*/ 199509 h 733968"/>
              <a:gd name="connsiteX8" fmla="*/ 97108 w 659956"/>
              <a:gd name="connsiteY8" fmla="*/ 0 h 73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956" h="733968">
                <a:moveTo>
                  <a:pt x="97108" y="0"/>
                </a:moveTo>
                <a:lnTo>
                  <a:pt x="659956" y="0"/>
                </a:lnTo>
                <a:lnTo>
                  <a:pt x="651583" y="162629"/>
                </a:lnTo>
                <a:cubicBezTo>
                  <a:pt x="632837" y="343512"/>
                  <a:pt x="590168" y="516377"/>
                  <a:pt x="527152" y="677279"/>
                </a:cubicBezTo>
                <a:lnTo>
                  <a:pt x="501961" y="733968"/>
                </a:lnTo>
                <a:lnTo>
                  <a:pt x="0" y="444161"/>
                </a:lnTo>
                <a:lnTo>
                  <a:pt x="12593" y="419861"/>
                </a:lnTo>
                <a:cubicBezTo>
                  <a:pt x="40953" y="349640"/>
                  <a:pt x="62974" y="275927"/>
                  <a:pt x="77904" y="199509"/>
                </a:cubicBezTo>
                <a:lnTo>
                  <a:pt x="971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9CFFE33C-CCBE-482B-BCDD-0019D1CC4038}"/>
              </a:ext>
            </a:extLst>
          </p:cNvPr>
          <p:cNvSpPr/>
          <p:nvPr/>
        </p:nvSpPr>
        <p:spPr>
          <a:xfrm>
            <a:off x="3322332" y="3466072"/>
            <a:ext cx="622309" cy="1279906"/>
          </a:xfrm>
          <a:custGeom>
            <a:avLst/>
            <a:gdLst>
              <a:gd name="connsiteX0" fmla="*/ 0 w 622309"/>
              <a:gd name="connsiteY0" fmla="*/ 0 h 1279906"/>
              <a:gd name="connsiteX1" fmla="*/ 336927 w 622309"/>
              <a:gd name="connsiteY1" fmla="*/ 0 h 1279906"/>
              <a:gd name="connsiteX2" fmla="*/ 349519 w 622309"/>
              <a:gd name="connsiteY2" fmla="*/ 230762 h 1279906"/>
              <a:gd name="connsiteX3" fmla="*/ 560014 w 622309"/>
              <a:gd name="connsiteY3" fmla="*/ 989843 h 1279906"/>
              <a:gd name="connsiteX4" fmla="*/ 622309 w 622309"/>
              <a:gd name="connsiteY4" fmla="*/ 1114799 h 1279906"/>
              <a:gd name="connsiteX5" fmla="*/ 336336 w 622309"/>
              <a:gd name="connsiteY5" fmla="*/ 1279906 h 1279906"/>
              <a:gd name="connsiteX6" fmla="*/ 333737 w 622309"/>
              <a:gd name="connsiteY6" fmla="*/ 1275482 h 1279906"/>
              <a:gd name="connsiteX7" fmla="*/ 4451 w 622309"/>
              <a:gd name="connsiteY7" fmla="*/ 139773 h 1279906"/>
              <a:gd name="connsiteX8" fmla="*/ 0 w 622309"/>
              <a:gd name="connsiteY8" fmla="*/ 0 h 127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2309" h="1279906">
                <a:moveTo>
                  <a:pt x="0" y="0"/>
                </a:moveTo>
                <a:lnTo>
                  <a:pt x="336927" y="0"/>
                </a:lnTo>
                <a:lnTo>
                  <a:pt x="349519" y="230762"/>
                </a:lnTo>
                <a:cubicBezTo>
                  <a:pt x="379013" y="499345"/>
                  <a:pt x="451558" y="754781"/>
                  <a:pt x="560014" y="989843"/>
                </a:cubicBezTo>
                <a:lnTo>
                  <a:pt x="622309" y="1114799"/>
                </a:lnTo>
                <a:lnTo>
                  <a:pt x="336336" y="1279906"/>
                </a:lnTo>
                <a:lnTo>
                  <a:pt x="333737" y="1275482"/>
                </a:lnTo>
                <a:cubicBezTo>
                  <a:pt x="146844" y="934080"/>
                  <a:pt x="30593" y="549071"/>
                  <a:pt x="4451" y="13977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10950951-204D-4EA7-B6D1-3F18A747C553}"/>
              </a:ext>
            </a:extLst>
          </p:cNvPr>
          <p:cNvSpPr/>
          <p:nvPr/>
        </p:nvSpPr>
        <p:spPr>
          <a:xfrm>
            <a:off x="3663825" y="3466072"/>
            <a:ext cx="929458" cy="1113958"/>
          </a:xfrm>
          <a:custGeom>
            <a:avLst/>
            <a:gdLst>
              <a:gd name="connsiteX0" fmla="*/ 0 w 929458"/>
              <a:gd name="connsiteY0" fmla="*/ 0 h 1113958"/>
              <a:gd name="connsiteX1" fmla="*/ 766804 w 929458"/>
              <a:gd name="connsiteY1" fmla="*/ 0 h 1113958"/>
              <a:gd name="connsiteX2" fmla="*/ 771703 w 929458"/>
              <a:gd name="connsiteY2" fmla="*/ 120248 h 1113958"/>
              <a:gd name="connsiteX3" fmla="*/ 867081 w 929458"/>
              <a:gd name="connsiteY3" fmla="*/ 583911 h 1113958"/>
              <a:gd name="connsiteX4" fmla="*/ 929458 w 929458"/>
              <a:gd name="connsiteY4" fmla="*/ 740306 h 1113958"/>
              <a:gd name="connsiteX5" fmla="*/ 282273 w 929458"/>
              <a:gd name="connsiteY5" fmla="*/ 1113958 h 1113958"/>
              <a:gd name="connsiteX6" fmla="*/ 236490 w 929458"/>
              <a:gd name="connsiteY6" fmla="*/ 1024966 h 1113958"/>
              <a:gd name="connsiteX7" fmla="*/ 13674 w 929458"/>
              <a:gd name="connsiteY7" fmla="*/ 243896 h 1113958"/>
              <a:gd name="connsiteX8" fmla="*/ 0 w 929458"/>
              <a:gd name="connsiteY8" fmla="*/ 0 h 1113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9458" h="1113958">
                <a:moveTo>
                  <a:pt x="0" y="0"/>
                </a:moveTo>
                <a:lnTo>
                  <a:pt x="766804" y="0"/>
                </a:lnTo>
                <a:lnTo>
                  <a:pt x="771703" y="120248"/>
                </a:lnTo>
                <a:cubicBezTo>
                  <a:pt x="784932" y="281820"/>
                  <a:pt x="817578" y="437304"/>
                  <a:pt x="867081" y="583911"/>
                </a:cubicBezTo>
                <a:lnTo>
                  <a:pt x="929458" y="740306"/>
                </a:lnTo>
                <a:lnTo>
                  <a:pt x="282273" y="1113958"/>
                </a:lnTo>
                <a:lnTo>
                  <a:pt x="236490" y="1024966"/>
                </a:lnTo>
                <a:cubicBezTo>
                  <a:pt x="121822" y="783982"/>
                  <a:pt x="44945" y="520979"/>
                  <a:pt x="13674" y="243896"/>
                </a:cubicBezTo>
                <a:lnTo>
                  <a:pt x="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EAACCB2-0B90-40AE-95BE-DF17A7BFECCD}"/>
              </a:ext>
            </a:extLst>
          </p:cNvPr>
          <p:cNvSpPr/>
          <p:nvPr/>
        </p:nvSpPr>
        <p:spPr>
          <a:xfrm>
            <a:off x="7600408" y="3466072"/>
            <a:ext cx="875157" cy="1087182"/>
          </a:xfrm>
          <a:custGeom>
            <a:avLst/>
            <a:gdLst>
              <a:gd name="connsiteX0" fmla="*/ 160220 w 875157"/>
              <a:gd name="connsiteY0" fmla="*/ 0 h 1087182"/>
              <a:gd name="connsiteX1" fmla="*/ 875157 w 875157"/>
              <a:gd name="connsiteY1" fmla="*/ 0 h 1087182"/>
              <a:gd name="connsiteX2" fmla="*/ 871441 w 875157"/>
              <a:gd name="connsiteY2" fmla="*/ 119440 h 1087182"/>
              <a:gd name="connsiteX3" fmla="*/ 674082 w 875157"/>
              <a:gd name="connsiteY3" fmla="*/ 944897 h 1087182"/>
              <a:gd name="connsiteX4" fmla="*/ 602749 w 875157"/>
              <a:gd name="connsiteY4" fmla="*/ 1087182 h 1087182"/>
              <a:gd name="connsiteX5" fmla="*/ 0 w 875157"/>
              <a:gd name="connsiteY5" fmla="*/ 739185 h 1087182"/>
              <a:gd name="connsiteX6" fmla="*/ 65040 w 875157"/>
              <a:gd name="connsiteY6" fmla="*/ 570856 h 1087182"/>
              <a:gd name="connsiteX7" fmla="*/ 149330 w 875157"/>
              <a:gd name="connsiteY7" fmla="*/ 188098 h 1087182"/>
              <a:gd name="connsiteX8" fmla="*/ 160220 w 875157"/>
              <a:gd name="connsiteY8" fmla="*/ 0 h 1087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5157" h="1087182">
                <a:moveTo>
                  <a:pt x="160220" y="0"/>
                </a:moveTo>
                <a:lnTo>
                  <a:pt x="875157" y="0"/>
                </a:lnTo>
                <a:lnTo>
                  <a:pt x="871441" y="119440"/>
                </a:lnTo>
                <a:cubicBezTo>
                  <a:pt x="853215" y="411486"/>
                  <a:pt x="784507" y="689605"/>
                  <a:pt x="674082" y="944897"/>
                </a:cubicBezTo>
                <a:lnTo>
                  <a:pt x="602749" y="1087182"/>
                </a:lnTo>
                <a:lnTo>
                  <a:pt x="0" y="739185"/>
                </a:lnTo>
                <a:lnTo>
                  <a:pt x="65040" y="570856"/>
                </a:lnTo>
                <a:cubicBezTo>
                  <a:pt x="105279" y="448792"/>
                  <a:pt x="133862" y="320675"/>
                  <a:pt x="149330" y="188098"/>
                </a:cubicBezTo>
                <a:lnTo>
                  <a:pt x="16022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5674E64B-7614-4B14-A0B5-180DC6059314}"/>
              </a:ext>
            </a:extLst>
          </p:cNvPr>
          <p:cNvSpPr/>
          <p:nvPr/>
        </p:nvSpPr>
        <p:spPr>
          <a:xfrm>
            <a:off x="8207307" y="3466072"/>
            <a:ext cx="661781" cy="1277296"/>
          </a:xfrm>
          <a:custGeom>
            <a:avLst/>
            <a:gdLst>
              <a:gd name="connsiteX0" fmla="*/ 273120 w 661781"/>
              <a:gd name="connsiteY0" fmla="*/ 0 h 1277296"/>
              <a:gd name="connsiteX1" fmla="*/ 661781 w 661781"/>
              <a:gd name="connsiteY1" fmla="*/ 0 h 1277296"/>
              <a:gd name="connsiteX2" fmla="*/ 649340 w 661781"/>
              <a:gd name="connsiteY2" fmla="*/ 244474 h 1277296"/>
              <a:gd name="connsiteX3" fmla="*/ 360093 w 661781"/>
              <a:gd name="connsiteY3" fmla="*/ 1216533 h 1277296"/>
              <a:gd name="connsiteX4" fmla="*/ 325135 w 661781"/>
              <a:gd name="connsiteY4" fmla="*/ 1277296 h 1277296"/>
              <a:gd name="connsiteX5" fmla="*/ 0 w 661781"/>
              <a:gd name="connsiteY5" fmla="*/ 1089579 h 1277296"/>
              <a:gd name="connsiteX6" fmla="*/ 11256 w 661781"/>
              <a:gd name="connsiteY6" fmla="*/ 1069627 h 1277296"/>
              <a:gd name="connsiteX7" fmla="*/ 262755 w 661781"/>
              <a:gd name="connsiteY7" fmla="*/ 207709 h 1277296"/>
              <a:gd name="connsiteX8" fmla="*/ 273120 w 661781"/>
              <a:gd name="connsiteY8" fmla="*/ 0 h 127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1781" h="1277296">
                <a:moveTo>
                  <a:pt x="273120" y="0"/>
                </a:moveTo>
                <a:lnTo>
                  <a:pt x="661781" y="0"/>
                </a:lnTo>
                <a:lnTo>
                  <a:pt x="649340" y="244474"/>
                </a:lnTo>
                <a:cubicBezTo>
                  <a:pt x="613814" y="591610"/>
                  <a:pt x="513312" y="919685"/>
                  <a:pt x="360093" y="1216533"/>
                </a:cubicBezTo>
                <a:lnTo>
                  <a:pt x="325135" y="1277296"/>
                </a:lnTo>
                <a:lnTo>
                  <a:pt x="0" y="1089579"/>
                </a:lnTo>
                <a:lnTo>
                  <a:pt x="11256" y="1069627"/>
                </a:lnTo>
                <a:cubicBezTo>
                  <a:pt x="144480" y="806414"/>
                  <a:pt x="231866" y="515512"/>
                  <a:pt x="262755" y="207709"/>
                </a:cubicBezTo>
                <a:lnTo>
                  <a:pt x="27312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5FE9928B-F3D2-4ABB-BCE4-BB0FF8A2032B}"/>
              </a:ext>
            </a:extLst>
          </p:cNvPr>
          <p:cNvSpPr/>
          <p:nvPr/>
        </p:nvSpPr>
        <p:spPr>
          <a:xfrm>
            <a:off x="6182799" y="3472410"/>
            <a:ext cx="872462" cy="917530"/>
          </a:xfrm>
          <a:custGeom>
            <a:avLst/>
            <a:gdLst>
              <a:gd name="connsiteX0" fmla="*/ 0 w 872462"/>
              <a:gd name="connsiteY0" fmla="*/ 0 h 917530"/>
              <a:gd name="connsiteX1" fmla="*/ 872462 w 872462"/>
              <a:gd name="connsiteY1" fmla="*/ 503716 h 917530"/>
              <a:gd name="connsiteX2" fmla="*/ 867798 w 872462"/>
              <a:gd name="connsiteY2" fmla="*/ 512716 h 917530"/>
              <a:gd name="connsiteX3" fmla="*/ 784613 w 872462"/>
              <a:gd name="connsiteY3" fmla="*/ 648651 h 917530"/>
              <a:gd name="connsiteX4" fmla="*/ 678995 w 872462"/>
              <a:gd name="connsiteY4" fmla="*/ 776360 h 917530"/>
              <a:gd name="connsiteX5" fmla="*/ 525040 w 872462"/>
              <a:gd name="connsiteY5" fmla="*/ 909395 h 917530"/>
              <a:gd name="connsiteX6" fmla="*/ 529737 w 872462"/>
              <a:gd name="connsiteY6" fmla="*/ 917530 h 917530"/>
              <a:gd name="connsiteX7" fmla="*/ 529736 w 872462"/>
              <a:gd name="connsiteY7" fmla="*/ 917530 h 917530"/>
              <a:gd name="connsiteX8" fmla="*/ 0 w 872462"/>
              <a:gd name="connsiteY8" fmla="*/ 0 h 91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462" h="917530">
                <a:moveTo>
                  <a:pt x="0" y="0"/>
                </a:moveTo>
                <a:lnTo>
                  <a:pt x="872462" y="503716"/>
                </a:lnTo>
                <a:lnTo>
                  <a:pt x="867798" y="512716"/>
                </a:lnTo>
                <a:lnTo>
                  <a:pt x="784613" y="648651"/>
                </a:lnTo>
                <a:cubicBezTo>
                  <a:pt x="752339" y="693848"/>
                  <a:pt x="717027" y="736529"/>
                  <a:pt x="678995" y="776360"/>
                </a:cubicBezTo>
                <a:lnTo>
                  <a:pt x="525040" y="909395"/>
                </a:lnTo>
                <a:lnTo>
                  <a:pt x="529737" y="917530"/>
                </a:lnTo>
                <a:lnTo>
                  <a:pt x="529736" y="917530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09ED8927-8337-4767-9EB9-744CF98F8644}"/>
              </a:ext>
            </a:extLst>
          </p:cNvPr>
          <p:cNvSpPr/>
          <p:nvPr/>
        </p:nvSpPr>
        <p:spPr>
          <a:xfrm>
            <a:off x="5092997" y="3484056"/>
            <a:ext cx="899665" cy="918848"/>
          </a:xfrm>
          <a:custGeom>
            <a:avLst/>
            <a:gdLst>
              <a:gd name="connsiteX0" fmla="*/ 899665 w 899665"/>
              <a:gd name="connsiteY0" fmla="*/ 0 h 918848"/>
              <a:gd name="connsiteX1" fmla="*/ 369168 w 899665"/>
              <a:gd name="connsiteY1" fmla="*/ 918848 h 918848"/>
              <a:gd name="connsiteX2" fmla="*/ 242709 w 899665"/>
              <a:gd name="connsiteY2" fmla="*/ 822282 h 918848"/>
              <a:gd name="connsiteX3" fmla="*/ 15888 w 899665"/>
              <a:gd name="connsiteY3" fmla="*/ 540324 h 918848"/>
              <a:gd name="connsiteX4" fmla="*/ 4053 w 899665"/>
              <a:gd name="connsiteY4" fmla="*/ 517082 h 918848"/>
              <a:gd name="connsiteX5" fmla="*/ 1 w 899665"/>
              <a:gd name="connsiteY5" fmla="*/ 519422 h 918848"/>
              <a:gd name="connsiteX6" fmla="*/ 0 w 899665"/>
              <a:gd name="connsiteY6" fmla="*/ 519421 h 918848"/>
              <a:gd name="connsiteX7" fmla="*/ 899665 w 899665"/>
              <a:gd name="connsiteY7" fmla="*/ 0 h 918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9665" h="918848">
                <a:moveTo>
                  <a:pt x="899665" y="0"/>
                </a:moveTo>
                <a:lnTo>
                  <a:pt x="369168" y="918848"/>
                </a:lnTo>
                <a:lnTo>
                  <a:pt x="242709" y="822282"/>
                </a:lnTo>
                <a:cubicBezTo>
                  <a:pt x="153737" y="741565"/>
                  <a:pt x="77025" y="646421"/>
                  <a:pt x="15888" y="540324"/>
                </a:cubicBezTo>
                <a:lnTo>
                  <a:pt x="4053" y="517082"/>
                </a:lnTo>
                <a:lnTo>
                  <a:pt x="1" y="519422"/>
                </a:lnTo>
                <a:lnTo>
                  <a:pt x="0" y="519421"/>
                </a:lnTo>
                <a:lnTo>
                  <a:pt x="899665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178D586F-0ED0-4AD4-89A5-991309882143}"/>
              </a:ext>
            </a:extLst>
          </p:cNvPr>
          <p:cNvSpPr/>
          <p:nvPr/>
        </p:nvSpPr>
        <p:spPr>
          <a:xfrm>
            <a:off x="5520637" y="3517559"/>
            <a:ext cx="538292" cy="1073949"/>
          </a:xfrm>
          <a:custGeom>
            <a:avLst/>
            <a:gdLst>
              <a:gd name="connsiteX0" fmla="*/ 538292 w 538292"/>
              <a:gd name="connsiteY0" fmla="*/ 0 h 1073949"/>
              <a:gd name="connsiteX1" fmla="*/ 538292 w 538292"/>
              <a:gd name="connsiteY1" fmla="*/ 1073949 h 1073949"/>
              <a:gd name="connsiteX2" fmla="*/ 322697 w 538292"/>
              <a:gd name="connsiteY2" fmla="*/ 1051187 h 1073949"/>
              <a:gd name="connsiteX3" fmla="*/ 137598 w 538292"/>
              <a:gd name="connsiteY3" fmla="*/ 993611 h 1073949"/>
              <a:gd name="connsiteX4" fmla="*/ 4573 w 538292"/>
              <a:gd name="connsiteY4" fmla="*/ 924429 h 1073949"/>
              <a:gd name="connsiteX5" fmla="*/ 1 w 538292"/>
              <a:gd name="connsiteY5" fmla="*/ 932349 h 1073949"/>
              <a:gd name="connsiteX6" fmla="*/ 0 w 538292"/>
              <a:gd name="connsiteY6" fmla="*/ 932349 h 1073949"/>
              <a:gd name="connsiteX7" fmla="*/ 538292 w 538292"/>
              <a:gd name="connsiteY7" fmla="*/ 0 h 107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8292" h="1073949">
                <a:moveTo>
                  <a:pt x="538292" y="0"/>
                </a:moveTo>
                <a:lnTo>
                  <a:pt x="538292" y="1073949"/>
                </a:lnTo>
                <a:lnTo>
                  <a:pt x="322697" y="1051187"/>
                </a:lnTo>
                <a:cubicBezTo>
                  <a:pt x="258852" y="1037504"/>
                  <a:pt x="196985" y="1018137"/>
                  <a:pt x="137598" y="993611"/>
                </a:cubicBezTo>
                <a:lnTo>
                  <a:pt x="4573" y="924429"/>
                </a:lnTo>
                <a:lnTo>
                  <a:pt x="1" y="932349"/>
                </a:lnTo>
                <a:lnTo>
                  <a:pt x="0" y="932349"/>
                </a:lnTo>
                <a:lnTo>
                  <a:pt x="53829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A2552A5B-9B9C-444E-8A3E-6AA90C92337A}"/>
              </a:ext>
            </a:extLst>
          </p:cNvPr>
          <p:cNvSpPr/>
          <p:nvPr/>
        </p:nvSpPr>
        <p:spPr>
          <a:xfrm>
            <a:off x="6133070" y="3534559"/>
            <a:ext cx="517310" cy="1051296"/>
          </a:xfrm>
          <a:custGeom>
            <a:avLst/>
            <a:gdLst>
              <a:gd name="connsiteX0" fmla="*/ 0 w 517310"/>
              <a:gd name="connsiteY0" fmla="*/ 0 h 1051296"/>
              <a:gd name="connsiteX1" fmla="*/ 517310 w 517310"/>
              <a:gd name="connsiteY1" fmla="*/ 896007 h 1051296"/>
              <a:gd name="connsiteX2" fmla="*/ 517310 w 517310"/>
              <a:gd name="connsiteY2" fmla="*/ 896007 h 1051296"/>
              <a:gd name="connsiteX3" fmla="*/ 511845 w 517310"/>
              <a:gd name="connsiteY3" fmla="*/ 886542 h 1051296"/>
              <a:gd name="connsiteX4" fmla="*/ 372446 w 517310"/>
              <a:gd name="connsiteY4" fmla="*/ 965786 h 1051296"/>
              <a:gd name="connsiteX5" fmla="*/ 162049 w 517310"/>
              <a:gd name="connsiteY5" fmla="*/ 1034187 h 1051296"/>
              <a:gd name="connsiteX6" fmla="*/ 0 w 517310"/>
              <a:gd name="connsiteY6" fmla="*/ 1051296 h 1051296"/>
              <a:gd name="connsiteX7" fmla="*/ 0 w 517310"/>
              <a:gd name="connsiteY7" fmla="*/ 0 h 105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310" h="1051296">
                <a:moveTo>
                  <a:pt x="0" y="0"/>
                </a:moveTo>
                <a:lnTo>
                  <a:pt x="517310" y="896007"/>
                </a:lnTo>
                <a:lnTo>
                  <a:pt x="517310" y="896007"/>
                </a:lnTo>
                <a:lnTo>
                  <a:pt x="511845" y="886542"/>
                </a:lnTo>
                <a:lnTo>
                  <a:pt x="372446" y="965786"/>
                </a:lnTo>
                <a:cubicBezTo>
                  <a:pt x="305397" y="995487"/>
                  <a:pt x="235014" y="1018550"/>
                  <a:pt x="162049" y="1034187"/>
                </a:cubicBezTo>
                <a:lnTo>
                  <a:pt x="0" y="1051296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2CA0580-78CE-4601-8CB4-480C09E33889}"/>
              </a:ext>
            </a:extLst>
          </p:cNvPr>
          <p:cNvSpPr/>
          <p:nvPr/>
        </p:nvSpPr>
        <p:spPr>
          <a:xfrm>
            <a:off x="6712536" y="3976339"/>
            <a:ext cx="848560" cy="954776"/>
          </a:xfrm>
          <a:custGeom>
            <a:avLst/>
            <a:gdLst>
              <a:gd name="connsiteX0" fmla="*/ 343094 w 848560"/>
              <a:gd name="connsiteY0" fmla="*/ 0 h 954776"/>
              <a:gd name="connsiteX1" fmla="*/ 848560 w 848560"/>
              <a:gd name="connsiteY1" fmla="*/ 291831 h 954776"/>
              <a:gd name="connsiteX2" fmla="*/ 834363 w 848560"/>
              <a:gd name="connsiteY2" fmla="*/ 323779 h 954776"/>
              <a:gd name="connsiteX3" fmla="*/ 435960 w 848560"/>
              <a:gd name="connsiteY3" fmla="*/ 853556 h 954776"/>
              <a:gd name="connsiteX4" fmla="*/ 378389 w 848560"/>
              <a:gd name="connsiteY4" fmla="*/ 901047 h 954776"/>
              <a:gd name="connsiteX5" fmla="*/ 315573 w 848560"/>
              <a:gd name="connsiteY5" fmla="*/ 952706 h 954776"/>
              <a:gd name="connsiteX6" fmla="*/ 312447 w 848560"/>
              <a:gd name="connsiteY6" fmla="*/ 954776 h 954776"/>
              <a:gd name="connsiteX7" fmla="*/ 0 w 848560"/>
              <a:gd name="connsiteY7" fmla="*/ 413601 h 954776"/>
              <a:gd name="connsiteX8" fmla="*/ 5543 w 848560"/>
              <a:gd name="connsiteY8" fmla="*/ 409977 h 954776"/>
              <a:gd name="connsiteX9" fmla="*/ 286126 w 848560"/>
              <a:gd name="connsiteY9" fmla="*/ 108996 h 954776"/>
              <a:gd name="connsiteX10" fmla="*/ 338061 w 848560"/>
              <a:gd name="connsiteY10" fmla="*/ 8787 h 954776"/>
              <a:gd name="connsiteX11" fmla="*/ 342269 w 848560"/>
              <a:gd name="connsiteY11" fmla="*/ 1910 h 954776"/>
              <a:gd name="connsiteX12" fmla="*/ 343094 w 848560"/>
              <a:gd name="connsiteY12" fmla="*/ 0 h 95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8560" h="954776">
                <a:moveTo>
                  <a:pt x="343094" y="0"/>
                </a:moveTo>
                <a:lnTo>
                  <a:pt x="848560" y="291831"/>
                </a:lnTo>
                <a:lnTo>
                  <a:pt x="834363" y="323779"/>
                </a:lnTo>
                <a:cubicBezTo>
                  <a:pt x="732787" y="527096"/>
                  <a:pt x="597160" y="706806"/>
                  <a:pt x="435960" y="853556"/>
                </a:cubicBezTo>
                <a:lnTo>
                  <a:pt x="378389" y="901047"/>
                </a:lnTo>
                <a:lnTo>
                  <a:pt x="315573" y="952706"/>
                </a:lnTo>
                <a:lnTo>
                  <a:pt x="312447" y="954776"/>
                </a:lnTo>
                <a:lnTo>
                  <a:pt x="0" y="413601"/>
                </a:lnTo>
                <a:lnTo>
                  <a:pt x="5543" y="409977"/>
                </a:lnTo>
                <a:cubicBezTo>
                  <a:pt x="115412" y="328148"/>
                  <a:pt x="210591" y="226092"/>
                  <a:pt x="286126" y="108996"/>
                </a:cubicBezTo>
                <a:lnTo>
                  <a:pt x="338061" y="8787"/>
                </a:lnTo>
                <a:lnTo>
                  <a:pt x="342269" y="1910"/>
                </a:lnTo>
                <a:lnTo>
                  <a:pt x="343094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88E4B60-0154-4E95-A8C6-20C2A21E3A0D}"/>
              </a:ext>
            </a:extLst>
          </p:cNvPr>
          <p:cNvSpPr/>
          <p:nvPr/>
        </p:nvSpPr>
        <p:spPr>
          <a:xfrm>
            <a:off x="4628690" y="4003478"/>
            <a:ext cx="833475" cy="921276"/>
          </a:xfrm>
          <a:custGeom>
            <a:avLst/>
            <a:gdLst>
              <a:gd name="connsiteX0" fmla="*/ 464308 w 833475"/>
              <a:gd name="connsiteY0" fmla="*/ 0 h 921276"/>
              <a:gd name="connsiteX1" fmla="*/ 480195 w 833475"/>
              <a:gd name="connsiteY1" fmla="*/ 31200 h 921276"/>
              <a:gd name="connsiteX2" fmla="*/ 707016 w 833475"/>
              <a:gd name="connsiteY2" fmla="*/ 313158 h 921276"/>
              <a:gd name="connsiteX3" fmla="*/ 829348 w 833475"/>
              <a:gd name="connsiteY3" fmla="*/ 406573 h 921276"/>
              <a:gd name="connsiteX4" fmla="*/ 833475 w 833475"/>
              <a:gd name="connsiteY4" fmla="*/ 399426 h 921276"/>
              <a:gd name="connsiteX5" fmla="*/ 833475 w 833475"/>
              <a:gd name="connsiteY5" fmla="*/ 399426 h 921276"/>
              <a:gd name="connsiteX6" fmla="*/ 532185 w 833475"/>
              <a:gd name="connsiteY6" fmla="*/ 921276 h 921276"/>
              <a:gd name="connsiteX7" fmla="*/ 453865 w 833475"/>
              <a:gd name="connsiteY7" fmla="*/ 861746 h 921276"/>
              <a:gd name="connsiteX8" fmla="*/ 345904 w 833475"/>
              <a:gd name="connsiteY8" fmla="*/ 763450 h 921276"/>
              <a:gd name="connsiteX9" fmla="*/ 310812 w 833475"/>
              <a:gd name="connsiteY9" fmla="*/ 725626 h 921276"/>
              <a:gd name="connsiteX10" fmla="*/ 250688 w 833475"/>
              <a:gd name="connsiteY10" fmla="*/ 660015 h 921276"/>
              <a:gd name="connsiteX11" fmla="*/ 78077 w 833475"/>
              <a:gd name="connsiteY11" fmla="*/ 417104 h 921276"/>
              <a:gd name="connsiteX12" fmla="*/ 0 w 833475"/>
              <a:gd name="connsiteY12" fmla="*/ 268067 h 921276"/>
              <a:gd name="connsiteX13" fmla="*/ 464308 w 833475"/>
              <a:gd name="connsiteY13" fmla="*/ 0 h 92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3475" h="921276">
                <a:moveTo>
                  <a:pt x="464308" y="0"/>
                </a:moveTo>
                <a:lnTo>
                  <a:pt x="480195" y="31200"/>
                </a:lnTo>
                <a:cubicBezTo>
                  <a:pt x="541332" y="137297"/>
                  <a:pt x="618044" y="232441"/>
                  <a:pt x="707016" y="313158"/>
                </a:cubicBezTo>
                <a:lnTo>
                  <a:pt x="829348" y="406573"/>
                </a:lnTo>
                <a:lnTo>
                  <a:pt x="833475" y="399426"/>
                </a:lnTo>
                <a:lnTo>
                  <a:pt x="833475" y="399426"/>
                </a:lnTo>
                <a:lnTo>
                  <a:pt x="532185" y="921276"/>
                </a:lnTo>
                <a:lnTo>
                  <a:pt x="453865" y="861746"/>
                </a:lnTo>
                <a:cubicBezTo>
                  <a:pt x="416606" y="830621"/>
                  <a:pt x="380588" y="797822"/>
                  <a:pt x="345904" y="763450"/>
                </a:cubicBezTo>
                <a:lnTo>
                  <a:pt x="310812" y="725626"/>
                </a:lnTo>
                <a:lnTo>
                  <a:pt x="250688" y="660015"/>
                </a:lnTo>
                <a:cubicBezTo>
                  <a:pt x="187209" y="584682"/>
                  <a:pt x="129421" y="503434"/>
                  <a:pt x="78077" y="417104"/>
                </a:cubicBezTo>
                <a:lnTo>
                  <a:pt x="0" y="268067"/>
                </a:lnTo>
                <a:lnTo>
                  <a:pt x="4643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917FF488-AC07-440A-9CB1-61159041CB23}"/>
              </a:ext>
            </a:extLst>
          </p:cNvPr>
          <p:cNvSpPr/>
          <p:nvPr/>
        </p:nvSpPr>
        <p:spPr>
          <a:xfrm>
            <a:off x="7024982" y="4272010"/>
            <a:ext cx="1144890" cy="1223685"/>
          </a:xfrm>
          <a:custGeom>
            <a:avLst/>
            <a:gdLst>
              <a:gd name="connsiteX0" fmla="*/ 542763 w 1144890"/>
              <a:gd name="connsiteY0" fmla="*/ 0 h 1223685"/>
              <a:gd name="connsiteX1" fmla="*/ 1144890 w 1144890"/>
              <a:gd name="connsiteY1" fmla="*/ 347638 h 1223685"/>
              <a:gd name="connsiteX2" fmla="*/ 1134264 w 1144890"/>
              <a:gd name="connsiteY2" fmla="*/ 368834 h 1223685"/>
              <a:gd name="connsiteX3" fmla="*/ 1117287 w 1144890"/>
              <a:gd name="connsiteY3" fmla="*/ 398927 h 1223685"/>
              <a:gd name="connsiteX4" fmla="*/ 1017992 w 1144890"/>
              <a:gd name="connsiteY4" fmla="*/ 551414 h 1223685"/>
              <a:gd name="connsiteX5" fmla="*/ 952721 w 1144890"/>
              <a:gd name="connsiteY5" fmla="*/ 644281 h 1223685"/>
              <a:gd name="connsiteX6" fmla="*/ 879687 w 1144890"/>
              <a:gd name="connsiteY6" fmla="*/ 732946 h 1223685"/>
              <a:gd name="connsiteX7" fmla="*/ 767697 w 1144890"/>
              <a:gd name="connsiteY7" fmla="*/ 860564 h 1223685"/>
              <a:gd name="connsiteX8" fmla="*/ 734953 w 1144890"/>
              <a:gd name="connsiteY8" fmla="*/ 892317 h 1223685"/>
              <a:gd name="connsiteX9" fmla="*/ 566732 w 1144890"/>
              <a:gd name="connsiteY9" fmla="*/ 1046816 h 1223685"/>
              <a:gd name="connsiteX10" fmla="*/ 355150 w 1144890"/>
              <a:gd name="connsiteY10" fmla="*/ 1202636 h 1223685"/>
              <a:gd name="connsiteX11" fmla="*/ 324602 w 1144890"/>
              <a:gd name="connsiteY11" fmla="*/ 1221331 h 1223685"/>
              <a:gd name="connsiteX12" fmla="*/ 325961 w 1144890"/>
              <a:gd name="connsiteY12" fmla="*/ 1223685 h 1223685"/>
              <a:gd name="connsiteX13" fmla="*/ 325961 w 1144890"/>
              <a:gd name="connsiteY13" fmla="*/ 1223685 h 1223685"/>
              <a:gd name="connsiteX14" fmla="*/ 0 w 1144890"/>
              <a:gd name="connsiteY14" fmla="*/ 659105 h 1223685"/>
              <a:gd name="connsiteX15" fmla="*/ 1 w 1144890"/>
              <a:gd name="connsiteY15" fmla="*/ 659105 h 1223685"/>
              <a:gd name="connsiteX16" fmla="*/ 261 w 1144890"/>
              <a:gd name="connsiteY16" fmla="*/ 659556 h 1223685"/>
              <a:gd name="connsiteX17" fmla="*/ 65943 w 1144890"/>
              <a:gd name="connsiteY17" fmla="*/ 605376 h 1223685"/>
              <a:gd name="connsiteX18" fmla="*/ 143003 w 1144890"/>
              <a:gd name="connsiteY18" fmla="*/ 542001 h 1223685"/>
              <a:gd name="connsiteX19" fmla="*/ 486251 w 1144890"/>
              <a:gd name="connsiteY19" fmla="*/ 111355 h 1223685"/>
              <a:gd name="connsiteX20" fmla="*/ 542763 w 1144890"/>
              <a:gd name="connsiteY20" fmla="*/ 0 h 122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44890" h="1223685">
                <a:moveTo>
                  <a:pt x="542763" y="0"/>
                </a:moveTo>
                <a:lnTo>
                  <a:pt x="1144890" y="347638"/>
                </a:lnTo>
                <a:lnTo>
                  <a:pt x="1134264" y="368834"/>
                </a:lnTo>
                <a:lnTo>
                  <a:pt x="1117287" y="398927"/>
                </a:lnTo>
                <a:lnTo>
                  <a:pt x="1017992" y="551414"/>
                </a:lnTo>
                <a:lnTo>
                  <a:pt x="952721" y="644281"/>
                </a:lnTo>
                <a:lnTo>
                  <a:pt x="879687" y="732946"/>
                </a:lnTo>
                <a:lnTo>
                  <a:pt x="767697" y="860564"/>
                </a:lnTo>
                <a:lnTo>
                  <a:pt x="734953" y="892317"/>
                </a:lnTo>
                <a:lnTo>
                  <a:pt x="566732" y="1046816"/>
                </a:lnTo>
                <a:cubicBezTo>
                  <a:pt x="499144" y="1102484"/>
                  <a:pt x="428520" y="1154521"/>
                  <a:pt x="355150" y="1202636"/>
                </a:cubicBezTo>
                <a:lnTo>
                  <a:pt x="324602" y="1221331"/>
                </a:lnTo>
                <a:lnTo>
                  <a:pt x="325961" y="1223685"/>
                </a:lnTo>
                <a:lnTo>
                  <a:pt x="325961" y="1223685"/>
                </a:lnTo>
                <a:lnTo>
                  <a:pt x="0" y="659105"/>
                </a:lnTo>
                <a:lnTo>
                  <a:pt x="1" y="659105"/>
                </a:lnTo>
                <a:lnTo>
                  <a:pt x="261" y="659556"/>
                </a:lnTo>
                <a:lnTo>
                  <a:pt x="65943" y="605376"/>
                </a:lnTo>
                <a:lnTo>
                  <a:pt x="143003" y="542001"/>
                </a:lnTo>
                <a:cubicBezTo>
                  <a:pt x="277063" y="419241"/>
                  <a:pt x="393124" y="273900"/>
                  <a:pt x="486251" y="111355"/>
                </a:cubicBezTo>
                <a:lnTo>
                  <a:pt x="542763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C0802E6-ECAA-4108-8995-BF5769E66170}"/>
              </a:ext>
            </a:extLst>
          </p:cNvPr>
          <p:cNvSpPr/>
          <p:nvPr/>
        </p:nvSpPr>
        <p:spPr>
          <a:xfrm>
            <a:off x="3981837" y="4273871"/>
            <a:ext cx="1179038" cy="1237342"/>
          </a:xfrm>
          <a:custGeom>
            <a:avLst/>
            <a:gdLst>
              <a:gd name="connsiteX0" fmla="*/ 642827 w 1179038"/>
              <a:gd name="connsiteY0" fmla="*/ 0 h 1237342"/>
              <a:gd name="connsiteX1" fmla="*/ 719234 w 1179038"/>
              <a:gd name="connsiteY1" fmla="*/ 144060 h 1237342"/>
              <a:gd name="connsiteX2" fmla="*/ 892811 w 1179038"/>
              <a:gd name="connsiteY2" fmla="*/ 385329 h 1237342"/>
              <a:gd name="connsiteX3" fmla="*/ 957665 w 1179038"/>
              <a:gd name="connsiteY3" fmla="*/ 455233 h 1237342"/>
              <a:gd name="connsiteX4" fmla="*/ 996932 w 1179038"/>
              <a:gd name="connsiteY4" fmla="*/ 498083 h 1237342"/>
              <a:gd name="connsiteX5" fmla="*/ 1104293 w 1179038"/>
              <a:gd name="connsiteY5" fmla="*/ 597048 h 1237342"/>
              <a:gd name="connsiteX6" fmla="*/ 1177565 w 1179038"/>
              <a:gd name="connsiteY6" fmla="*/ 653433 h 1237342"/>
              <a:gd name="connsiteX7" fmla="*/ 1179038 w 1179038"/>
              <a:gd name="connsiteY7" fmla="*/ 650883 h 1237342"/>
              <a:gd name="connsiteX8" fmla="*/ 1179038 w 1179038"/>
              <a:gd name="connsiteY8" fmla="*/ 650883 h 1237342"/>
              <a:gd name="connsiteX9" fmla="*/ 840445 w 1179038"/>
              <a:gd name="connsiteY9" fmla="*/ 1237342 h 1237342"/>
              <a:gd name="connsiteX10" fmla="*/ 738904 w 1179038"/>
              <a:gd name="connsiteY10" fmla="*/ 1174915 h 1237342"/>
              <a:gd name="connsiteX11" fmla="*/ 402408 w 1179038"/>
              <a:gd name="connsiteY11" fmla="*/ 897356 h 1237342"/>
              <a:gd name="connsiteX12" fmla="*/ 258355 w 1179038"/>
              <a:gd name="connsiteY12" fmla="*/ 741691 h 1237342"/>
              <a:gd name="connsiteX13" fmla="*/ 238977 w 1179038"/>
              <a:gd name="connsiteY13" fmla="*/ 717508 h 1237342"/>
              <a:gd name="connsiteX14" fmla="*/ 135067 w 1179038"/>
              <a:gd name="connsiteY14" fmla="*/ 582867 h 1237342"/>
              <a:gd name="connsiteX15" fmla="*/ 45713 w 1179038"/>
              <a:gd name="connsiteY15" fmla="*/ 442796 h 1237342"/>
              <a:gd name="connsiteX16" fmla="*/ 1121 w 1179038"/>
              <a:gd name="connsiteY16" fmla="*/ 370489 h 1237342"/>
              <a:gd name="connsiteX17" fmla="*/ 0 w 1179038"/>
              <a:gd name="connsiteY17" fmla="*/ 371136 h 1237342"/>
              <a:gd name="connsiteX18" fmla="*/ 0 w 1179038"/>
              <a:gd name="connsiteY18" fmla="*/ 371136 h 1237342"/>
              <a:gd name="connsiteX19" fmla="*/ 642827 w 1179038"/>
              <a:gd name="connsiteY19" fmla="*/ 0 h 123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79038" h="1237342">
                <a:moveTo>
                  <a:pt x="642827" y="0"/>
                </a:moveTo>
                <a:lnTo>
                  <a:pt x="719234" y="144060"/>
                </a:lnTo>
                <a:cubicBezTo>
                  <a:pt x="770865" y="229806"/>
                  <a:pt x="828977" y="310505"/>
                  <a:pt x="892811" y="385329"/>
                </a:cubicBezTo>
                <a:lnTo>
                  <a:pt x="957665" y="455233"/>
                </a:lnTo>
                <a:lnTo>
                  <a:pt x="996932" y="498083"/>
                </a:lnTo>
                <a:cubicBezTo>
                  <a:pt x="1031423" y="532689"/>
                  <a:pt x="1067241" y="565712"/>
                  <a:pt x="1104293" y="597048"/>
                </a:cubicBezTo>
                <a:lnTo>
                  <a:pt x="1177565" y="653433"/>
                </a:lnTo>
                <a:lnTo>
                  <a:pt x="1179038" y="650883"/>
                </a:lnTo>
                <a:lnTo>
                  <a:pt x="1179038" y="650883"/>
                </a:lnTo>
                <a:lnTo>
                  <a:pt x="840445" y="1237342"/>
                </a:lnTo>
                <a:lnTo>
                  <a:pt x="738904" y="1174915"/>
                </a:lnTo>
                <a:cubicBezTo>
                  <a:pt x="618566" y="1092644"/>
                  <a:pt x="505956" y="999675"/>
                  <a:pt x="402408" y="897356"/>
                </a:cubicBezTo>
                <a:lnTo>
                  <a:pt x="258355" y="741691"/>
                </a:lnTo>
                <a:lnTo>
                  <a:pt x="238977" y="717508"/>
                </a:lnTo>
                <a:lnTo>
                  <a:pt x="135067" y="582867"/>
                </a:lnTo>
                <a:lnTo>
                  <a:pt x="45713" y="442796"/>
                </a:lnTo>
                <a:lnTo>
                  <a:pt x="1121" y="370489"/>
                </a:lnTo>
                <a:lnTo>
                  <a:pt x="0" y="371136"/>
                </a:lnTo>
                <a:lnTo>
                  <a:pt x="0" y="371136"/>
                </a:lnTo>
                <a:lnTo>
                  <a:pt x="6428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8016EB7B-6177-4CA2-B888-4F124FE9B7A3}"/>
              </a:ext>
            </a:extLst>
          </p:cNvPr>
          <p:cNvSpPr/>
          <p:nvPr/>
        </p:nvSpPr>
        <p:spPr>
          <a:xfrm>
            <a:off x="6133070" y="4430566"/>
            <a:ext cx="830727" cy="806151"/>
          </a:xfrm>
          <a:custGeom>
            <a:avLst/>
            <a:gdLst>
              <a:gd name="connsiteX0" fmla="*/ 517310 w 830727"/>
              <a:gd name="connsiteY0" fmla="*/ 0 h 806151"/>
              <a:gd name="connsiteX1" fmla="*/ 830727 w 830727"/>
              <a:gd name="connsiteY1" fmla="*/ 542854 h 806151"/>
              <a:gd name="connsiteX2" fmla="*/ 830727 w 830727"/>
              <a:gd name="connsiteY2" fmla="*/ 542855 h 806151"/>
              <a:gd name="connsiteX3" fmla="*/ 829972 w 830727"/>
              <a:gd name="connsiteY3" fmla="*/ 541548 h 806151"/>
              <a:gd name="connsiteX4" fmla="*/ 757584 w 830727"/>
              <a:gd name="connsiteY4" fmla="*/ 589464 h 806151"/>
              <a:gd name="connsiteX5" fmla="*/ 175261 w 830727"/>
              <a:gd name="connsiteY5" fmla="*/ 794105 h 806151"/>
              <a:gd name="connsiteX6" fmla="*/ 0 w 830727"/>
              <a:gd name="connsiteY6" fmla="*/ 806151 h 806151"/>
              <a:gd name="connsiteX7" fmla="*/ 0 w 830727"/>
              <a:gd name="connsiteY7" fmla="*/ 163904 h 806151"/>
              <a:gd name="connsiteX8" fmla="*/ 216277 w 830727"/>
              <a:gd name="connsiteY8" fmla="*/ 135370 h 806151"/>
              <a:gd name="connsiteX9" fmla="*/ 470425 w 830727"/>
              <a:gd name="connsiteY9" fmla="*/ 30645 h 806151"/>
              <a:gd name="connsiteX10" fmla="*/ 517310 w 830727"/>
              <a:gd name="connsiteY10" fmla="*/ 0 h 806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0727" h="806151">
                <a:moveTo>
                  <a:pt x="517310" y="0"/>
                </a:moveTo>
                <a:lnTo>
                  <a:pt x="830727" y="542854"/>
                </a:lnTo>
                <a:lnTo>
                  <a:pt x="830727" y="542855"/>
                </a:lnTo>
                <a:lnTo>
                  <a:pt x="829972" y="541548"/>
                </a:lnTo>
                <a:lnTo>
                  <a:pt x="757584" y="589464"/>
                </a:lnTo>
                <a:cubicBezTo>
                  <a:pt x="580418" y="694326"/>
                  <a:pt x="383855" y="765215"/>
                  <a:pt x="175261" y="794105"/>
                </a:cubicBezTo>
                <a:lnTo>
                  <a:pt x="0" y="806151"/>
                </a:lnTo>
                <a:lnTo>
                  <a:pt x="0" y="163904"/>
                </a:lnTo>
                <a:lnTo>
                  <a:pt x="216277" y="135370"/>
                </a:lnTo>
                <a:cubicBezTo>
                  <a:pt x="305811" y="111244"/>
                  <a:pt x="391016" y="75823"/>
                  <a:pt x="470425" y="30645"/>
                </a:cubicBezTo>
                <a:lnTo>
                  <a:pt x="51731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1D407774-2A38-4D56-A96F-F5207EA45CFE}"/>
              </a:ext>
            </a:extLst>
          </p:cNvPr>
          <p:cNvSpPr/>
          <p:nvPr/>
        </p:nvSpPr>
        <p:spPr>
          <a:xfrm>
            <a:off x="5219262" y="4449908"/>
            <a:ext cx="839667" cy="787318"/>
          </a:xfrm>
          <a:custGeom>
            <a:avLst/>
            <a:gdLst>
              <a:gd name="connsiteX0" fmla="*/ 301376 w 839667"/>
              <a:gd name="connsiteY0" fmla="*/ 0 h 787318"/>
              <a:gd name="connsiteX1" fmla="*/ 438973 w 839667"/>
              <a:gd name="connsiteY1" fmla="*/ 71560 h 787318"/>
              <a:gd name="connsiteX2" fmla="*/ 624072 w 839667"/>
              <a:gd name="connsiteY2" fmla="*/ 129136 h 787318"/>
              <a:gd name="connsiteX3" fmla="*/ 839667 w 839667"/>
              <a:gd name="connsiteY3" fmla="*/ 151898 h 787318"/>
              <a:gd name="connsiteX4" fmla="*/ 839667 w 839667"/>
              <a:gd name="connsiteY4" fmla="*/ 787318 h 787318"/>
              <a:gd name="connsiteX5" fmla="*/ 706283 w 839667"/>
              <a:gd name="connsiteY5" fmla="*/ 779979 h 787318"/>
              <a:gd name="connsiteX6" fmla="*/ 117773 w 839667"/>
              <a:gd name="connsiteY6" fmla="*/ 590639 h 787318"/>
              <a:gd name="connsiteX7" fmla="*/ 1962 w 839667"/>
              <a:gd name="connsiteY7" fmla="*/ 518601 h 787318"/>
              <a:gd name="connsiteX8" fmla="*/ 1 w 839667"/>
              <a:gd name="connsiteY8" fmla="*/ 521998 h 787318"/>
              <a:gd name="connsiteX9" fmla="*/ 0 w 839667"/>
              <a:gd name="connsiteY9" fmla="*/ 521997 h 787318"/>
              <a:gd name="connsiteX10" fmla="*/ 301376 w 839667"/>
              <a:gd name="connsiteY10" fmla="*/ 0 h 787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9667" h="787318">
                <a:moveTo>
                  <a:pt x="301376" y="0"/>
                </a:moveTo>
                <a:lnTo>
                  <a:pt x="438973" y="71560"/>
                </a:lnTo>
                <a:cubicBezTo>
                  <a:pt x="498360" y="96086"/>
                  <a:pt x="560227" y="115453"/>
                  <a:pt x="624072" y="129136"/>
                </a:cubicBezTo>
                <a:lnTo>
                  <a:pt x="839667" y="151898"/>
                </a:lnTo>
                <a:lnTo>
                  <a:pt x="839667" y="787318"/>
                </a:lnTo>
                <a:lnTo>
                  <a:pt x="706283" y="779979"/>
                </a:lnTo>
                <a:cubicBezTo>
                  <a:pt x="496117" y="756724"/>
                  <a:pt x="297492" y="690936"/>
                  <a:pt x="117773" y="590639"/>
                </a:cubicBezTo>
                <a:lnTo>
                  <a:pt x="1962" y="518601"/>
                </a:lnTo>
                <a:lnTo>
                  <a:pt x="1" y="521998"/>
                </a:lnTo>
                <a:lnTo>
                  <a:pt x="0" y="521997"/>
                </a:lnTo>
                <a:lnTo>
                  <a:pt x="301376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2CC5B18-1542-48B5-A337-0951FBCF850B}"/>
              </a:ext>
            </a:extLst>
          </p:cNvPr>
          <p:cNvSpPr/>
          <p:nvPr/>
        </p:nvSpPr>
        <p:spPr>
          <a:xfrm>
            <a:off x="7350943" y="4620228"/>
            <a:ext cx="1144527" cy="1170445"/>
          </a:xfrm>
          <a:custGeom>
            <a:avLst/>
            <a:gdLst>
              <a:gd name="connsiteX0" fmla="*/ 819933 w 1144527"/>
              <a:gd name="connsiteY0" fmla="*/ 0 h 1170445"/>
              <a:gd name="connsiteX1" fmla="*/ 1144527 w 1144527"/>
              <a:gd name="connsiteY1" fmla="*/ 187404 h 1170445"/>
              <a:gd name="connsiteX2" fmla="*/ 1091850 w 1144527"/>
              <a:gd name="connsiteY2" fmla="*/ 278968 h 1170445"/>
              <a:gd name="connsiteX3" fmla="*/ 252185 w 1144527"/>
              <a:gd name="connsiteY3" fmla="*/ 1121308 h 1170445"/>
              <a:gd name="connsiteX4" fmla="*/ 170305 w 1144527"/>
              <a:gd name="connsiteY4" fmla="*/ 1170445 h 1170445"/>
              <a:gd name="connsiteX5" fmla="*/ 0 w 1144527"/>
              <a:gd name="connsiteY5" fmla="*/ 875467 h 1170445"/>
              <a:gd name="connsiteX6" fmla="*/ 64344 w 1144527"/>
              <a:gd name="connsiteY6" fmla="*/ 835767 h 1170445"/>
              <a:gd name="connsiteX7" fmla="*/ 280123 w 1144527"/>
              <a:gd name="connsiteY7" fmla="*/ 669065 h 1170445"/>
              <a:gd name="connsiteX8" fmla="*/ 408992 w 1144527"/>
              <a:gd name="connsiteY8" fmla="*/ 544099 h 1170445"/>
              <a:gd name="connsiteX9" fmla="*/ 434140 w 1144527"/>
              <a:gd name="connsiteY9" fmla="*/ 521001 h 1170445"/>
              <a:gd name="connsiteX10" fmla="*/ 441736 w 1144527"/>
              <a:gd name="connsiteY10" fmla="*/ 512346 h 1170445"/>
              <a:gd name="connsiteX11" fmla="*/ 475881 w 1144527"/>
              <a:gd name="connsiteY11" fmla="*/ 479234 h 1170445"/>
              <a:gd name="connsiteX12" fmla="*/ 553726 w 1144527"/>
              <a:gd name="connsiteY12" fmla="*/ 384728 h 1170445"/>
              <a:gd name="connsiteX13" fmla="*/ 607555 w 1144527"/>
              <a:gd name="connsiteY13" fmla="*/ 323388 h 1170445"/>
              <a:gd name="connsiteX14" fmla="*/ 626760 w 1144527"/>
              <a:gd name="connsiteY14" fmla="*/ 296063 h 1170445"/>
              <a:gd name="connsiteX15" fmla="*/ 649669 w 1144527"/>
              <a:gd name="connsiteY15" fmla="*/ 268251 h 1170445"/>
              <a:gd name="connsiteX16" fmla="*/ 692031 w 1144527"/>
              <a:gd name="connsiteY16" fmla="*/ 203196 h 1170445"/>
              <a:gd name="connsiteX17" fmla="*/ 759275 w 1144527"/>
              <a:gd name="connsiteY17" fmla="*/ 107521 h 1170445"/>
              <a:gd name="connsiteX18" fmla="*/ 791326 w 1144527"/>
              <a:gd name="connsiteY18" fmla="*/ 50709 h 1170445"/>
              <a:gd name="connsiteX19" fmla="*/ 799540 w 1144527"/>
              <a:gd name="connsiteY19" fmla="*/ 38094 h 1170445"/>
              <a:gd name="connsiteX20" fmla="*/ 808303 w 1144527"/>
              <a:gd name="connsiteY20" fmla="*/ 20616 h 1170445"/>
              <a:gd name="connsiteX21" fmla="*/ 819933 w 1144527"/>
              <a:gd name="connsiteY21" fmla="*/ 0 h 117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44527" h="1170445">
                <a:moveTo>
                  <a:pt x="819933" y="0"/>
                </a:moveTo>
                <a:lnTo>
                  <a:pt x="1144527" y="187404"/>
                </a:lnTo>
                <a:lnTo>
                  <a:pt x="1091850" y="278968"/>
                </a:lnTo>
                <a:cubicBezTo>
                  <a:pt x="876717" y="616413"/>
                  <a:pt x="589713" y="904255"/>
                  <a:pt x="252185" y="1121308"/>
                </a:cubicBezTo>
                <a:lnTo>
                  <a:pt x="170305" y="1170445"/>
                </a:lnTo>
                <a:lnTo>
                  <a:pt x="0" y="875467"/>
                </a:lnTo>
                <a:lnTo>
                  <a:pt x="64344" y="835767"/>
                </a:lnTo>
                <a:cubicBezTo>
                  <a:pt x="139391" y="784275"/>
                  <a:pt x="211426" y="728598"/>
                  <a:pt x="280123" y="669065"/>
                </a:cubicBezTo>
                <a:lnTo>
                  <a:pt x="408992" y="544099"/>
                </a:lnTo>
                <a:lnTo>
                  <a:pt x="434140" y="521001"/>
                </a:lnTo>
                <a:lnTo>
                  <a:pt x="441736" y="512346"/>
                </a:lnTo>
                <a:lnTo>
                  <a:pt x="475881" y="479234"/>
                </a:lnTo>
                <a:lnTo>
                  <a:pt x="553726" y="384728"/>
                </a:lnTo>
                <a:lnTo>
                  <a:pt x="607555" y="323388"/>
                </a:lnTo>
                <a:lnTo>
                  <a:pt x="626760" y="296063"/>
                </a:lnTo>
                <a:lnTo>
                  <a:pt x="649669" y="268251"/>
                </a:lnTo>
                <a:lnTo>
                  <a:pt x="692031" y="203196"/>
                </a:lnTo>
                <a:lnTo>
                  <a:pt x="759275" y="107521"/>
                </a:lnTo>
                <a:lnTo>
                  <a:pt x="791326" y="50709"/>
                </a:lnTo>
                <a:lnTo>
                  <a:pt x="799540" y="38094"/>
                </a:lnTo>
                <a:lnTo>
                  <a:pt x="808303" y="20616"/>
                </a:lnTo>
                <a:lnTo>
                  <a:pt x="819933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A9AA0AE7-5088-4C89-8C20-EE4A655F2B46}"/>
              </a:ext>
            </a:extLst>
          </p:cNvPr>
          <p:cNvSpPr/>
          <p:nvPr/>
        </p:nvSpPr>
        <p:spPr>
          <a:xfrm>
            <a:off x="3696227" y="4645007"/>
            <a:ext cx="1126056" cy="1139615"/>
          </a:xfrm>
          <a:custGeom>
            <a:avLst/>
            <a:gdLst>
              <a:gd name="connsiteX0" fmla="*/ 285610 w 1126056"/>
              <a:gd name="connsiteY0" fmla="*/ 0 h 1139615"/>
              <a:gd name="connsiteX1" fmla="*/ 331323 w 1126056"/>
              <a:gd name="connsiteY1" fmla="*/ 71660 h 1139615"/>
              <a:gd name="connsiteX2" fmla="*/ 405888 w 1126056"/>
              <a:gd name="connsiteY2" fmla="*/ 192567 h 1139615"/>
              <a:gd name="connsiteX3" fmla="*/ 420677 w 1126056"/>
              <a:gd name="connsiteY3" fmla="*/ 211731 h 1139615"/>
              <a:gd name="connsiteX4" fmla="*/ 436222 w 1126056"/>
              <a:gd name="connsiteY4" fmla="*/ 236098 h 1139615"/>
              <a:gd name="connsiteX5" fmla="*/ 524587 w 1126056"/>
              <a:gd name="connsiteY5" fmla="*/ 346372 h 1139615"/>
              <a:gd name="connsiteX6" fmla="*/ 539658 w 1126056"/>
              <a:gd name="connsiteY6" fmla="*/ 365900 h 1139615"/>
              <a:gd name="connsiteX7" fmla="*/ 543965 w 1126056"/>
              <a:gd name="connsiteY7" fmla="*/ 370555 h 1139615"/>
              <a:gd name="connsiteX8" fmla="*/ 577320 w 1126056"/>
              <a:gd name="connsiteY8" fmla="*/ 412179 h 1139615"/>
              <a:gd name="connsiteX9" fmla="*/ 1087613 w 1126056"/>
              <a:gd name="connsiteY9" fmla="*/ 851283 h 1139615"/>
              <a:gd name="connsiteX10" fmla="*/ 1122869 w 1126056"/>
              <a:gd name="connsiteY10" fmla="*/ 871725 h 1139615"/>
              <a:gd name="connsiteX11" fmla="*/ 1126055 w 1126056"/>
              <a:gd name="connsiteY11" fmla="*/ 866206 h 1139615"/>
              <a:gd name="connsiteX12" fmla="*/ 1126056 w 1126056"/>
              <a:gd name="connsiteY12" fmla="*/ 866206 h 1139615"/>
              <a:gd name="connsiteX13" fmla="*/ 968203 w 1126056"/>
              <a:gd name="connsiteY13" fmla="*/ 1139615 h 1139615"/>
              <a:gd name="connsiteX14" fmla="*/ 848357 w 1126056"/>
              <a:gd name="connsiteY14" fmla="*/ 1067364 h 1139615"/>
              <a:gd name="connsiteX15" fmla="*/ 44207 w 1126056"/>
              <a:gd name="connsiteY15" fmla="*/ 240136 h 1139615"/>
              <a:gd name="connsiteX16" fmla="*/ 0 w 1126056"/>
              <a:gd name="connsiteY16" fmla="*/ 164897 h 1139615"/>
              <a:gd name="connsiteX17" fmla="*/ 285610 w 1126056"/>
              <a:gd name="connsiteY17" fmla="*/ 0 h 1139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26056" h="1139615">
                <a:moveTo>
                  <a:pt x="285610" y="0"/>
                </a:moveTo>
                <a:lnTo>
                  <a:pt x="331323" y="71660"/>
                </a:lnTo>
                <a:lnTo>
                  <a:pt x="405888" y="192567"/>
                </a:lnTo>
                <a:lnTo>
                  <a:pt x="420677" y="211731"/>
                </a:lnTo>
                <a:lnTo>
                  <a:pt x="436222" y="236098"/>
                </a:lnTo>
                <a:lnTo>
                  <a:pt x="524587" y="346372"/>
                </a:lnTo>
                <a:lnTo>
                  <a:pt x="539658" y="365900"/>
                </a:lnTo>
                <a:lnTo>
                  <a:pt x="543965" y="370555"/>
                </a:lnTo>
                <a:lnTo>
                  <a:pt x="577320" y="412179"/>
                </a:lnTo>
                <a:cubicBezTo>
                  <a:pt x="726214" y="581387"/>
                  <a:pt x="897952" y="729421"/>
                  <a:pt x="1087613" y="851283"/>
                </a:cubicBezTo>
                <a:lnTo>
                  <a:pt x="1122869" y="871725"/>
                </a:lnTo>
                <a:lnTo>
                  <a:pt x="1126055" y="866206"/>
                </a:lnTo>
                <a:lnTo>
                  <a:pt x="1126056" y="866206"/>
                </a:lnTo>
                <a:lnTo>
                  <a:pt x="968203" y="1139615"/>
                </a:lnTo>
                <a:lnTo>
                  <a:pt x="848357" y="1067364"/>
                </a:lnTo>
                <a:cubicBezTo>
                  <a:pt x="525425" y="850867"/>
                  <a:pt x="250886" y="568685"/>
                  <a:pt x="44207" y="240136"/>
                </a:cubicBezTo>
                <a:lnTo>
                  <a:pt x="0" y="164897"/>
                </a:lnTo>
                <a:lnTo>
                  <a:pt x="28561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F864F3C3-B9F1-4441-9147-B08EF8752697}"/>
              </a:ext>
            </a:extLst>
          </p:cNvPr>
          <p:cNvSpPr/>
          <p:nvPr/>
        </p:nvSpPr>
        <p:spPr>
          <a:xfrm>
            <a:off x="4883236" y="4971906"/>
            <a:ext cx="1175693" cy="893528"/>
          </a:xfrm>
          <a:custGeom>
            <a:avLst/>
            <a:gdLst>
              <a:gd name="connsiteX0" fmla="*/ 336027 w 1175693"/>
              <a:gd name="connsiteY0" fmla="*/ 0 h 893528"/>
              <a:gd name="connsiteX1" fmla="*/ 455958 w 1175693"/>
              <a:gd name="connsiteY1" fmla="*/ 75528 h 893528"/>
              <a:gd name="connsiteX2" fmla="*/ 1041197 w 1175693"/>
              <a:gd name="connsiteY2" fmla="*/ 266156 h 893528"/>
              <a:gd name="connsiteX3" fmla="*/ 1175693 w 1175693"/>
              <a:gd name="connsiteY3" fmla="*/ 273648 h 893528"/>
              <a:gd name="connsiteX4" fmla="*/ 1175693 w 1175693"/>
              <a:gd name="connsiteY4" fmla="*/ 893528 h 893528"/>
              <a:gd name="connsiteX5" fmla="*/ 1031557 w 1175693"/>
              <a:gd name="connsiteY5" fmla="*/ 888920 h 893528"/>
              <a:gd name="connsiteX6" fmla="*/ 36438 w 1175693"/>
              <a:gd name="connsiteY6" fmla="*/ 599181 h 893528"/>
              <a:gd name="connsiteX7" fmla="*/ 2231 w 1175693"/>
              <a:gd name="connsiteY7" fmla="*/ 578151 h 893528"/>
              <a:gd name="connsiteX8" fmla="*/ 0 w 1175693"/>
              <a:gd name="connsiteY8" fmla="*/ 582015 h 893528"/>
              <a:gd name="connsiteX9" fmla="*/ 0 w 1175693"/>
              <a:gd name="connsiteY9" fmla="*/ 582015 h 893528"/>
              <a:gd name="connsiteX10" fmla="*/ 336027 w 1175693"/>
              <a:gd name="connsiteY10" fmla="*/ 0 h 89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75693" h="893528">
                <a:moveTo>
                  <a:pt x="336027" y="0"/>
                </a:moveTo>
                <a:lnTo>
                  <a:pt x="455958" y="75528"/>
                </a:lnTo>
                <a:cubicBezTo>
                  <a:pt x="634679" y="176507"/>
                  <a:pt x="832200" y="242743"/>
                  <a:pt x="1041197" y="266156"/>
                </a:cubicBezTo>
                <a:lnTo>
                  <a:pt x="1175693" y="273648"/>
                </a:lnTo>
                <a:lnTo>
                  <a:pt x="1175693" y="893528"/>
                </a:lnTo>
                <a:lnTo>
                  <a:pt x="1031557" y="888920"/>
                </a:lnTo>
                <a:cubicBezTo>
                  <a:pt x="672926" y="865917"/>
                  <a:pt x="335578" y="763628"/>
                  <a:pt x="36438" y="599181"/>
                </a:cubicBezTo>
                <a:lnTo>
                  <a:pt x="2231" y="578151"/>
                </a:lnTo>
                <a:lnTo>
                  <a:pt x="0" y="582015"/>
                </a:lnTo>
                <a:lnTo>
                  <a:pt x="0" y="582015"/>
                </a:lnTo>
                <a:lnTo>
                  <a:pt x="3360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C2E53A4-2121-4546-B63F-13972A4049A5}"/>
              </a:ext>
            </a:extLst>
          </p:cNvPr>
          <p:cNvSpPr/>
          <p:nvPr/>
        </p:nvSpPr>
        <p:spPr>
          <a:xfrm>
            <a:off x="6133070" y="4973421"/>
            <a:ext cx="1153254" cy="890271"/>
          </a:xfrm>
          <a:custGeom>
            <a:avLst/>
            <a:gdLst>
              <a:gd name="connsiteX0" fmla="*/ 830727 w 1153254"/>
              <a:gd name="connsiteY0" fmla="*/ 0 h 890271"/>
              <a:gd name="connsiteX1" fmla="*/ 1153254 w 1153254"/>
              <a:gd name="connsiteY1" fmla="*/ 558634 h 890271"/>
              <a:gd name="connsiteX2" fmla="*/ 1118650 w 1153254"/>
              <a:gd name="connsiteY2" fmla="*/ 579810 h 890271"/>
              <a:gd name="connsiteX3" fmla="*/ 96430 w 1153254"/>
              <a:gd name="connsiteY3" fmla="*/ 887092 h 890271"/>
              <a:gd name="connsiteX4" fmla="*/ 0 w 1153254"/>
              <a:gd name="connsiteY4" fmla="*/ 890271 h 890271"/>
              <a:gd name="connsiteX5" fmla="*/ 0 w 1153254"/>
              <a:gd name="connsiteY5" fmla="*/ 271360 h 890271"/>
              <a:gd name="connsiteX6" fmla="*/ 172022 w 1153254"/>
              <a:gd name="connsiteY6" fmla="*/ 259390 h 890271"/>
              <a:gd name="connsiteX7" fmla="*/ 751107 w 1153254"/>
              <a:gd name="connsiteY7" fmla="*/ 53357 h 890271"/>
              <a:gd name="connsiteX8" fmla="*/ 830727 w 1153254"/>
              <a:gd name="connsiteY8" fmla="*/ 0 h 89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254" h="890271">
                <a:moveTo>
                  <a:pt x="830727" y="0"/>
                </a:moveTo>
                <a:lnTo>
                  <a:pt x="1153254" y="558634"/>
                </a:lnTo>
                <a:lnTo>
                  <a:pt x="1118650" y="579810"/>
                </a:lnTo>
                <a:cubicBezTo>
                  <a:pt x="812999" y="753951"/>
                  <a:pt x="466071" y="862641"/>
                  <a:pt x="96430" y="887092"/>
                </a:cubicBezTo>
                <a:lnTo>
                  <a:pt x="0" y="890271"/>
                </a:lnTo>
                <a:lnTo>
                  <a:pt x="0" y="271360"/>
                </a:lnTo>
                <a:lnTo>
                  <a:pt x="172022" y="259390"/>
                </a:lnTo>
                <a:cubicBezTo>
                  <a:pt x="379456" y="230303"/>
                  <a:pt x="574926" y="158932"/>
                  <a:pt x="751107" y="53357"/>
                </a:cubicBezTo>
                <a:lnTo>
                  <a:pt x="8307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0D8DC839-1D22-4628-A6B8-2F8C78736BE8}"/>
              </a:ext>
            </a:extLst>
          </p:cNvPr>
          <p:cNvSpPr/>
          <p:nvPr/>
        </p:nvSpPr>
        <p:spPr>
          <a:xfrm>
            <a:off x="6133070" y="5532054"/>
            <a:ext cx="1324596" cy="649401"/>
          </a:xfrm>
          <a:custGeom>
            <a:avLst/>
            <a:gdLst>
              <a:gd name="connsiteX0" fmla="*/ 1153254 w 1324596"/>
              <a:gd name="connsiteY0" fmla="*/ 0 h 649401"/>
              <a:gd name="connsiteX1" fmla="*/ 1324596 w 1324596"/>
              <a:gd name="connsiteY1" fmla="*/ 296774 h 649401"/>
              <a:gd name="connsiteX2" fmla="*/ 1322373 w 1324596"/>
              <a:gd name="connsiteY2" fmla="*/ 298109 h 649401"/>
              <a:gd name="connsiteX3" fmla="*/ 146725 w 1324596"/>
              <a:gd name="connsiteY3" fmla="*/ 644657 h 649401"/>
              <a:gd name="connsiteX4" fmla="*/ 0 w 1324596"/>
              <a:gd name="connsiteY4" fmla="*/ 649401 h 649401"/>
              <a:gd name="connsiteX5" fmla="*/ 0 w 1324596"/>
              <a:gd name="connsiteY5" fmla="*/ 339476 h 649401"/>
              <a:gd name="connsiteX6" fmla="*/ 90771 w 1324596"/>
              <a:gd name="connsiteY6" fmla="*/ 336563 h 649401"/>
              <a:gd name="connsiteX7" fmla="*/ 1083718 w 1324596"/>
              <a:gd name="connsiteY7" fmla="*/ 46415 h 649401"/>
              <a:gd name="connsiteX8" fmla="*/ 1154748 w 1324596"/>
              <a:gd name="connsiteY8" fmla="*/ 2589 h 649401"/>
              <a:gd name="connsiteX9" fmla="*/ 1153254 w 1324596"/>
              <a:gd name="connsiteY9" fmla="*/ 1 h 649401"/>
              <a:gd name="connsiteX10" fmla="*/ 1153254 w 1324596"/>
              <a:gd name="connsiteY10" fmla="*/ 0 h 64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4596" h="649401">
                <a:moveTo>
                  <a:pt x="1153254" y="0"/>
                </a:moveTo>
                <a:lnTo>
                  <a:pt x="1324596" y="296774"/>
                </a:lnTo>
                <a:lnTo>
                  <a:pt x="1322373" y="298109"/>
                </a:lnTo>
                <a:cubicBezTo>
                  <a:pt x="970846" y="494503"/>
                  <a:pt x="571847" y="617081"/>
                  <a:pt x="146725" y="644657"/>
                </a:cubicBezTo>
                <a:lnTo>
                  <a:pt x="0" y="649401"/>
                </a:lnTo>
                <a:lnTo>
                  <a:pt x="0" y="339476"/>
                </a:lnTo>
                <a:lnTo>
                  <a:pt x="90771" y="336563"/>
                </a:lnTo>
                <a:cubicBezTo>
                  <a:pt x="448619" y="313528"/>
                  <a:pt x="785231" y="211094"/>
                  <a:pt x="1083718" y="46415"/>
                </a:cubicBezTo>
                <a:lnTo>
                  <a:pt x="1154748" y="2589"/>
                </a:lnTo>
                <a:lnTo>
                  <a:pt x="1153254" y="1"/>
                </a:lnTo>
                <a:lnTo>
                  <a:pt x="1153254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2921A5A-60A3-470C-B54B-AE77583A6330}"/>
              </a:ext>
            </a:extLst>
          </p:cNvPr>
          <p:cNvSpPr/>
          <p:nvPr/>
        </p:nvSpPr>
        <p:spPr>
          <a:xfrm>
            <a:off x="4727937" y="5553921"/>
            <a:ext cx="1330992" cy="627566"/>
          </a:xfrm>
          <a:custGeom>
            <a:avLst/>
            <a:gdLst>
              <a:gd name="connsiteX0" fmla="*/ 155299 w 1330992"/>
              <a:gd name="connsiteY0" fmla="*/ 0 h 627566"/>
              <a:gd name="connsiteX1" fmla="*/ 245268 w 1330992"/>
              <a:gd name="connsiteY1" fmla="*/ 52165 h 627566"/>
              <a:gd name="connsiteX2" fmla="*/ 1095136 w 1330992"/>
              <a:gd name="connsiteY2" fmla="*/ 307034 h 627566"/>
              <a:gd name="connsiteX3" fmla="*/ 1330992 w 1330992"/>
              <a:gd name="connsiteY3" fmla="*/ 319129 h 627566"/>
              <a:gd name="connsiteX4" fmla="*/ 1330992 w 1330992"/>
              <a:gd name="connsiteY4" fmla="*/ 627566 h 627566"/>
              <a:gd name="connsiteX5" fmla="*/ 1189917 w 1330992"/>
              <a:gd name="connsiteY5" fmla="*/ 623143 h 627566"/>
              <a:gd name="connsiteX6" fmla="*/ 45439 w 1330992"/>
              <a:gd name="connsiteY6" fmla="*/ 296380 h 627566"/>
              <a:gd name="connsiteX7" fmla="*/ 0 w 1330992"/>
              <a:gd name="connsiteY7" fmla="*/ 268986 h 627566"/>
              <a:gd name="connsiteX8" fmla="*/ 155299 w 1330992"/>
              <a:gd name="connsiteY8" fmla="*/ 0 h 62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0992" h="627566">
                <a:moveTo>
                  <a:pt x="155299" y="0"/>
                </a:moveTo>
                <a:lnTo>
                  <a:pt x="245268" y="52165"/>
                </a:lnTo>
                <a:cubicBezTo>
                  <a:pt x="504801" y="187174"/>
                  <a:pt x="791636" y="275730"/>
                  <a:pt x="1095136" y="307034"/>
                </a:cubicBezTo>
                <a:lnTo>
                  <a:pt x="1330992" y="319129"/>
                </a:lnTo>
                <a:lnTo>
                  <a:pt x="1330992" y="627566"/>
                </a:lnTo>
                <a:lnTo>
                  <a:pt x="1189917" y="623143"/>
                </a:lnTo>
                <a:cubicBezTo>
                  <a:pt x="777459" y="597201"/>
                  <a:pt x="389477" y="481840"/>
                  <a:pt x="45439" y="296380"/>
                </a:cubicBezTo>
                <a:lnTo>
                  <a:pt x="0" y="268986"/>
                </a:lnTo>
                <a:lnTo>
                  <a:pt x="15529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D2F4E02-9D29-48D7-B99D-2CD753B2EA48}"/>
              </a:ext>
            </a:extLst>
          </p:cNvPr>
          <p:cNvSpPr txBox="1"/>
          <p:nvPr/>
        </p:nvSpPr>
        <p:spPr>
          <a:xfrm rot="915404">
            <a:off x="6386584" y="788959"/>
            <a:ext cx="7223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AUGUST</a:t>
            </a:r>
            <a:endParaRPr lang="en-US" sz="1200" b="1" dirty="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241D3BD-0161-45C7-A4F8-B63862F306D1}"/>
              </a:ext>
            </a:extLst>
          </p:cNvPr>
          <p:cNvSpPr txBox="1"/>
          <p:nvPr/>
        </p:nvSpPr>
        <p:spPr>
          <a:xfrm rot="2876607">
            <a:off x="7453387" y="1493162"/>
            <a:ext cx="948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SEPTEMBER</a:t>
            </a:r>
            <a:endParaRPr lang="en-US" sz="1200" b="1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0E6E09DC-9B05-4CBC-9C51-77B37A0EEB45}"/>
              </a:ext>
            </a:extLst>
          </p:cNvPr>
          <p:cNvSpPr txBox="1"/>
          <p:nvPr/>
        </p:nvSpPr>
        <p:spPr>
          <a:xfrm rot="4731043">
            <a:off x="8206554" y="2651584"/>
            <a:ext cx="7993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OKTOBER</a:t>
            </a:r>
            <a:endParaRPr lang="en-US" sz="1200" b="1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27CE71C8-2331-4392-9B33-EAA7A3F07052}"/>
              </a:ext>
            </a:extLst>
          </p:cNvPr>
          <p:cNvSpPr txBox="1"/>
          <p:nvPr/>
        </p:nvSpPr>
        <p:spPr>
          <a:xfrm rot="6265469">
            <a:off x="8121183" y="3953866"/>
            <a:ext cx="937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NOVEMBER</a:t>
            </a:r>
            <a:endParaRPr lang="en-US" sz="1200" b="1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0E7ECE4-D770-4BAB-89F8-84F772A6473A}"/>
              </a:ext>
            </a:extLst>
          </p:cNvPr>
          <p:cNvSpPr txBox="1"/>
          <p:nvPr/>
        </p:nvSpPr>
        <p:spPr>
          <a:xfrm rot="18831034">
            <a:off x="7476243" y="5141602"/>
            <a:ext cx="895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DECEMBER</a:t>
            </a:r>
            <a:endParaRPr lang="en-US" sz="1200" b="1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9B045E7D-DE73-4216-8CEF-0AF34841C834}"/>
              </a:ext>
            </a:extLst>
          </p:cNvPr>
          <p:cNvSpPr txBox="1"/>
          <p:nvPr/>
        </p:nvSpPr>
        <p:spPr>
          <a:xfrm rot="18654884">
            <a:off x="3984273" y="1493161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JUNI</a:t>
            </a:r>
            <a:endParaRPr lang="en-US" sz="1200" b="1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035FD28-A339-4D80-A2F2-590284CAA8EE}"/>
              </a:ext>
            </a:extLst>
          </p:cNvPr>
          <p:cNvSpPr txBox="1"/>
          <p:nvPr/>
        </p:nvSpPr>
        <p:spPr>
          <a:xfrm rot="17073853">
            <a:off x="3336758" y="2700223"/>
            <a:ext cx="4657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MAJ</a:t>
            </a:r>
            <a:endParaRPr lang="en-US" sz="1200" b="1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C6934F2-7E8F-4C40-9DE7-2CEE60D6B150}"/>
              </a:ext>
            </a:extLst>
          </p:cNvPr>
          <p:cNvSpPr txBox="1"/>
          <p:nvPr/>
        </p:nvSpPr>
        <p:spPr>
          <a:xfrm rot="4323330">
            <a:off x="3326622" y="3964914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APRIL</a:t>
            </a:r>
            <a:endParaRPr lang="en-US" sz="1200" b="1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7EBA2E46-7341-421A-8650-93D15CC27226}"/>
              </a:ext>
            </a:extLst>
          </p:cNvPr>
          <p:cNvSpPr txBox="1"/>
          <p:nvPr/>
        </p:nvSpPr>
        <p:spPr>
          <a:xfrm rot="2938018">
            <a:off x="3925375" y="5098557"/>
            <a:ext cx="645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MARTS</a:t>
            </a:r>
            <a:endParaRPr lang="en-US" sz="1200" b="1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5B8D0C3F-055D-40B6-8E99-1354867EBCD5}"/>
              </a:ext>
            </a:extLst>
          </p:cNvPr>
          <p:cNvSpPr txBox="1"/>
          <p:nvPr/>
        </p:nvSpPr>
        <p:spPr>
          <a:xfrm rot="906423">
            <a:off x="5018113" y="5808783"/>
            <a:ext cx="7800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FEBRUAR</a:t>
            </a:r>
            <a:endParaRPr lang="en-US" sz="1200" b="1" dirty="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67EF8E1B-7DD9-47EE-B09F-20455A3FA194}"/>
              </a:ext>
            </a:extLst>
          </p:cNvPr>
          <p:cNvSpPr txBox="1"/>
          <p:nvPr/>
        </p:nvSpPr>
        <p:spPr>
          <a:xfrm rot="20697523">
            <a:off x="6383537" y="5840277"/>
            <a:ext cx="702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JANUAR</a:t>
            </a:r>
            <a:endParaRPr lang="en-US" sz="1200" b="1" dirty="0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73B3F172-6E7E-45F6-BE34-CC27FFD40C14}"/>
              </a:ext>
            </a:extLst>
          </p:cNvPr>
          <p:cNvSpPr/>
          <p:nvPr/>
        </p:nvSpPr>
        <p:spPr>
          <a:xfrm>
            <a:off x="4764721" y="677208"/>
            <a:ext cx="1294209" cy="2580653"/>
          </a:xfrm>
          <a:custGeom>
            <a:avLst/>
            <a:gdLst>
              <a:gd name="connsiteX0" fmla="*/ 1294209 w 1294209"/>
              <a:gd name="connsiteY0" fmla="*/ 0 h 2580653"/>
              <a:gd name="connsiteX1" fmla="*/ 1294209 w 1294209"/>
              <a:gd name="connsiteY1" fmla="*/ 2580653 h 2580653"/>
              <a:gd name="connsiteX2" fmla="*/ 0 w 1294209"/>
              <a:gd name="connsiteY2" fmla="*/ 339016 h 2580653"/>
              <a:gd name="connsiteX3" fmla="*/ 178032 w 1294209"/>
              <a:gd name="connsiteY3" fmla="*/ 246478 h 2580653"/>
              <a:gd name="connsiteX4" fmla="*/ 1047562 w 1294209"/>
              <a:gd name="connsiteY4" fmla="*/ 12359 h 2580653"/>
              <a:gd name="connsiteX5" fmla="*/ 1294209 w 1294209"/>
              <a:gd name="connsiteY5" fmla="*/ 0 h 258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4209" h="2580653">
                <a:moveTo>
                  <a:pt x="1294209" y="0"/>
                </a:moveTo>
                <a:lnTo>
                  <a:pt x="1294209" y="2580653"/>
                </a:lnTo>
                <a:lnTo>
                  <a:pt x="0" y="339016"/>
                </a:lnTo>
                <a:lnTo>
                  <a:pt x="178032" y="246478"/>
                </a:lnTo>
                <a:cubicBezTo>
                  <a:pt x="447489" y="124137"/>
                  <a:pt x="740106" y="43344"/>
                  <a:pt x="1047562" y="12359"/>
                </a:cubicBezTo>
                <a:lnTo>
                  <a:pt x="129420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C9873231-433E-413E-9034-9163D5BEDA0D}"/>
              </a:ext>
            </a:extLst>
          </p:cNvPr>
          <p:cNvSpPr txBox="1"/>
          <p:nvPr/>
        </p:nvSpPr>
        <p:spPr>
          <a:xfrm rot="4155297">
            <a:off x="5069603" y="1544032"/>
            <a:ext cx="1141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SOMMERFERIE</a:t>
            </a:r>
            <a:endParaRPr lang="en-US" sz="1200" b="1" dirty="0"/>
          </a:p>
        </p:txBody>
      </p:sp>
      <p:sp>
        <p:nvSpPr>
          <p:cNvPr id="87" name="Tekstfelt 86">
            <a:extLst>
              <a:ext uri="{FF2B5EF4-FFF2-40B4-BE49-F238E27FC236}">
                <a16:creationId xmlns:a16="http://schemas.microsoft.com/office/drawing/2014/main" id="{EF6204E2-90EF-4B9C-AC30-67D9CFBDC0DA}"/>
              </a:ext>
            </a:extLst>
          </p:cNvPr>
          <p:cNvSpPr txBox="1"/>
          <p:nvPr/>
        </p:nvSpPr>
        <p:spPr>
          <a:xfrm>
            <a:off x="611411" y="8792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94" name="Tekstfelt 93">
            <a:extLst>
              <a:ext uri="{FF2B5EF4-FFF2-40B4-BE49-F238E27FC236}">
                <a16:creationId xmlns:a16="http://schemas.microsoft.com/office/drawing/2014/main" id="{CD378C1C-075E-4521-8743-7CBCF9729CE9}"/>
              </a:ext>
            </a:extLst>
          </p:cNvPr>
          <p:cNvSpPr txBox="1"/>
          <p:nvPr/>
        </p:nvSpPr>
        <p:spPr>
          <a:xfrm>
            <a:off x="763811" y="10316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96" name="Tekstfelt 95">
            <a:extLst>
              <a:ext uri="{FF2B5EF4-FFF2-40B4-BE49-F238E27FC236}">
                <a16:creationId xmlns:a16="http://schemas.microsoft.com/office/drawing/2014/main" id="{B264E9EE-AF35-436A-B650-BD67E774B5F9}"/>
              </a:ext>
            </a:extLst>
          </p:cNvPr>
          <p:cNvSpPr txBox="1"/>
          <p:nvPr/>
        </p:nvSpPr>
        <p:spPr>
          <a:xfrm>
            <a:off x="916211" y="11840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19" name="Tekstfelt 118">
            <a:extLst>
              <a:ext uri="{FF2B5EF4-FFF2-40B4-BE49-F238E27FC236}">
                <a16:creationId xmlns:a16="http://schemas.microsoft.com/office/drawing/2014/main" id="{B4CADDD4-A0CA-4F1E-9727-B6C58E892579}"/>
              </a:ext>
            </a:extLst>
          </p:cNvPr>
          <p:cNvSpPr txBox="1"/>
          <p:nvPr/>
        </p:nvSpPr>
        <p:spPr>
          <a:xfrm>
            <a:off x="1068611" y="13364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20" name="Tekstfelt 119">
            <a:extLst>
              <a:ext uri="{FF2B5EF4-FFF2-40B4-BE49-F238E27FC236}">
                <a16:creationId xmlns:a16="http://schemas.microsoft.com/office/drawing/2014/main" id="{3EE91B09-7E73-48FD-84E6-BCDB663C655F}"/>
              </a:ext>
            </a:extLst>
          </p:cNvPr>
          <p:cNvSpPr txBox="1"/>
          <p:nvPr/>
        </p:nvSpPr>
        <p:spPr>
          <a:xfrm>
            <a:off x="6515113" y="1327024"/>
            <a:ext cx="550639" cy="277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MG9</a:t>
            </a:r>
          </a:p>
        </p:txBody>
      </p:sp>
      <p:sp>
        <p:nvSpPr>
          <p:cNvPr id="124" name="Tekstfelt 123">
            <a:extLst>
              <a:ext uri="{FF2B5EF4-FFF2-40B4-BE49-F238E27FC236}">
                <a16:creationId xmlns:a16="http://schemas.microsoft.com/office/drawing/2014/main" id="{2950ED7A-22E5-47AD-B5B1-E568646FEB62}"/>
              </a:ext>
            </a:extLst>
          </p:cNvPr>
          <p:cNvSpPr txBox="1"/>
          <p:nvPr/>
        </p:nvSpPr>
        <p:spPr>
          <a:xfrm>
            <a:off x="945942" y="3738691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Terminsprøve</a:t>
            </a:r>
          </a:p>
        </p:txBody>
      </p:sp>
      <p:sp>
        <p:nvSpPr>
          <p:cNvPr id="125" name="Tekstfelt 124">
            <a:extLst>
              <a:ext uri="{FF2B5EF4-FFF2-40B4-BE49-F238E27FC236}">
                <a16:creationId xmlns:a16="http://schemas.microsoft.com/office/drawing/2014/main" id="{15634A65-5694-4802-9DE5-268CB8CA2800}"/>
              </a:ext>
            </a:extLst>
          </p:cNvPr>
          <p:cNvSpPr txBox="1"/>
          <p:nvPr/>
        </p:nvSpPr>
        <p:spPr>
          <a:xfrm>
            <a:off x="944245" y="3087576"/>
            <a:ext cx="1294210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Læse- / staveevaluering</a:t>
            </a:r>
          </a:p>
        </p:txBody>
      </p:sp>
      <p:sp>
        <p:nvSpPr>
          <p:cNvPr id="121" name="Tekstfelt 120">
            <a:extLst>
              <a:ext uri="{FF2B5EF4-FFF2-40B4-BE49-F238E27FC236}">
                <a16:creationId xmlns:a16="http://schemas.microsoft.com/office/drawing/2014/main" id="{7909C464-FD3F-483A-9D9F-B01632F8AD96}"/>
              </a:ext>
            </a:extLst>
          </p:cNvPr>
          <p:cNvSpPr txBox="1"/>
          <p:nvPr/>
        </p:nvSpPr>
        <p:spPr>
          <a:xfrm>
            <a:off x="8495470" y="5214814"/>
            <a:ext cx="355951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600" dirty="0">
                <a:highlight>
                  <a:srgbClr val="A8D8A9"/>
                </a:highlight>
              </a:rPr>
              <a:t>Grønne felter = for alle</a:t>
            </a:r>
          </a:p>
          <a:p>
            <a:r>
              <a:rPr lang="da-DK" sz="1600" dirty="0">
                <a:highlight>
                  <a:srgbClr val="FFBC01"/>
                </a:highlight>
              </a:rPr>
              <a:t>Gule felter = indsats for grupper i klassen</a:t>
            </a:r>
          </a:p>
          <a:p>
            <a:r>
              <a:rPr lang="da-DK" sz="1600" dirty="0">
                <a:highlight>
                  <a:srgbClr val="FF7979"/>
                </a:highlight>
              </a:rPr>
              <a:t>Røde felter = særlig indsats for få elever </a:t>
            </a:r>
          </a:p>
        </p:txBody>
      </p:sp>
      <p:sp>
        <p:nvSpPr>
          <p:cNvPr id="128" name="Tekstfelt 127">
            <a:extLst>
              <a:ext uri="{FF2B5EF4-FFF2-40B4-BE49-F238E27FC236}">
                <a16:creationId xmlns:a16="http://schemas.microsoft.com/office/drawing/2014/main" id="{B0558AC7-7A8F-402C-B632-898F78FFDE69}"/>
              </a:ext>
            </a:extLst>
          </p:cNvPr>
          <p:cNvSpPr txBox="1"/>
          <p:nvPr/>
        </p:nvSpPr>
        <p:spPr>
          <a:xfrm>
            <a:off x="142613" y="6459523"/>
            <a:ext cx="7175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/>
              <a:t>© Skive Kommunes matematik- og læsekonsulenter</a:t>
            </a:r>
          </a:p>
        </p:txBody>
      </p:sp>
      <p:sp>
        <p:nvSpPr>
          <p:cNvPr id="144" name="Tekstfelt 143">
            <a:extLst>
              <a:ext uri="{FF2B5EF4-FFF2-40B4-BE49-F238E27FC236}">
                <a16:creationId xmlns:a16="http://schemas.microsoft.com/office/drawing/2014/main" id="{7E2ACEEC-4364-46D8-AF36-902055A69A9A}"/>
              </a:ext>
            </a:extLst>
          </p:cNvPr>
          <p:cNvSpPr txBox="1"/>
          <p:nvPr/>
        </p:nvSpPr>
        <p:spPr>
          <a:xfrm>
            <a:off x="945942" y="4251440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10. kl. prøver</a:t>
            </a:r>
          </a:p>
        </p:txBody>
      </p:sp>
      <p:sp>
        <p:nvSpPr>
          <p:cNvPr id="129" name="Tekstfelt 128">
            <a:extLst>
              <a:ext uri="{FF2B5EF4-FFF2-40B4-BE49-F238E27FC236}">
                <a16:creationId xmlns:a16="http://schemas.microsoft.com/office/drawing/2014/main" id="{2C02BE00-CEBF-491D-B7EA-828CB9213FE0}"/>
              </a:ext>
            </a:extLst>
          </p:cNvPr>
          <p:cNvSpPr txBox="1"/>
          <p:nvPr/>
        </p:nvSpPr>
        <p:spPr>
          <a:xfrm>
            <a:off x="962640" y="117746"/>
            <a:ext cx="10553086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Skabelon til </a:t>
            </a:r>
            <a:r>
              <a:rPr lang="da-DK" sz="2400" b="1"/>
              <a:t>årshjul 10</a:t>
            </a:r>
            <a:r>
              <a:rPr lang="da-DK" sz="2400" b="1" dirty="0"/>
              <a:t>. kl. (Kommunale/ nationale test og prøver er skrevet på)</a:t>
            </a:r>
          </a:p>
        </p:txBody>
      </p:sp>
    </p:spTree>
    <p:extLst>
      <p:ext uri="{BB962C8B-B14F-4D97-AF65-F5344CB8AC3E}">
        <p14:creationId xmlns:p14="http://schemas.microsoft.com/office/powerpoint/2010/main" val="854746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832ECC-E1C3-483C-AEE9-B3E0737A6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F241C14-456D-46C2-9E2B-C4D0D1951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514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22F1E81F-9318-4A4B-82F6-AEDCD0070DE0}"/>
              </a:ext>
            </a:extLst>
          </p:cNvPr>
          <p:cNvSpPr/>
          <p:nvPr/>
        </p:nvSpPr>
        <p:spPr>
          <a:xfrm>
            <a:off x="6281401" y="994271"/>
            <a:ext cx="108605" cy="13068"/>
          </a:xfrm>
          <a:custGeom>
            <a:avLst/>
            <a:gdLst>
              <a:gd name="connsiteX0" fmla="*/ 0 w 108605"/>
              <a:gd name="connsiteY0" fmla="*/ 0 h 13068"/>
              <a:gd name="connsiteX1" fmla="*/ 33979 w 108605"/>
              <a:gd name="connsiteY1" fmla="*/ 1743 h 13068"/>
              <a:gd name="connsiteX2" fmla="*/ 108605 w 108605"/>
              <a:gd name="connsiteY2" fmla="*/ 13068 h 13068"/>
              <a:gd name="connsiteX3" fmla="*/ 0 w 108605"/>
              <a:gd name="connsiteY3" fmla="*/ 0 h 1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605" h="13068">
                <a:moveTo>
                  <a:pt x="0" y="0"/>
                </a:moveTo>
                <a:lnTo>
                  <a:pt x="33979" y="1743"/>
                </a:lnTo>
                <a:lnTo>
                  <a:pt x="108605" y="1306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67FA9C65-152F-4B31-9BF0-796F663581B1}"/>
              </a:ext>
            </a:extLst>
          </p:cNvPr>
          <p:cNvSpPr/>
          <p:nvPr/>
        </p:nvSpPr>
        <p:spPr>
          <a:xfrm>
            <a:off x="6390006" y="1007339"/>
            <a:ext cx="136921" cy="20778"/>
          </a:xfrm>
          <a:custGeom>
            <a:avLst/>
            <a:gdLst>
              <a:gd name="connsiteX0" fmla="*/ 0 w 136921"/>
              <a:gd name="connsiteY0" fmla="*/ 0 h 20778"/>
              <a:gd name="connsiteX1" fmla="*/ 99410 w 136921"/>
              <a:gd name="connsiteY1" fmla="*/ 11961 h 20778"/>
              <a:gd name="connsiteX2" fmla="*/ 136921 w 136921"/>
              <a:gd name="connsiteY2" fmla="*/ 20778 h 20778"/>
              <a:gd name="connsiteX3" fmla="*/ 0 w 136921"/>
              <a:gd name="connsiteY3" fmla="*/ 0 h 2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921" h="20778">
                <a:moveTo>
                  <a:pt x="0" y="0"/>
                </a:moveTo>
                <a:lnTo>
                  <a:pt x="99410" y="11961"/>
                </a:lnTo>
                <a:lnTo>
                  <a:pt x="136921" y="2077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98004BCC-726B-4F41-A109-547B75787776}"/>
              </a:ext>
            </a:extLst>
          </p:cNvPr>
          <p:cNvSpPr/>
          <p:nvPr/>
        </p:nvSpPr>
        <p:spPr>
          <a:xfrm>
            <a:off x="6526927" y="1028117"/>
            <a:ext cx="79415" cy="18668"/>
          </a:xfrm>
          <a:custGeom>
            <a:avLst/>
            <a:gdLst>
              <a:gd name="connsiteX0" fmla="*/ 0 w 79415"/>
              <a:gd name="connsiteY0" fmla="*/ 0 h 18668"/>
              <a:gd name="connsiteX1" fmla="*/ 12787 w 79415"/>
              <a:gd name="connsiteY1" fmla="*/ 1941 h 18668"/>
              <a:gd name="connsiteX2" fmla="*/ 79415 w 79415"/>
              <a:gd name="connsiteY2" fmla="*/ 18668 h 18668"/>
              <a:gd name="connsiteX3" fmla="*/ 0 w 79415"/>
              <a:gd name="connsiteY3" fmla="*/ 0 h 1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15" h="18668">
                <a:moveTo>
                  <a:pt x="0" y="0"/>
                </a:moveTo>
                <a:lnTo>
                  <a:pt x="12787" y="1941"/>
                </a:lnTo>
                <a:lnTo>
                  <a:pt x="79415" y="1866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58D0B517-13F0-4DAF-AB7E-A51DE8ADE22D}"/>
              </a:ext>
            </a:extLst>
          </p:cNvPr>
          <p:cNvSpPr/>
          <p:nvPr/>
        </p:nvSpPr>
        <p:spPr>
          <a:xfrm>
            <a:off x="6606342" y="1046785"/>
            <a:ext cx="558063" cy="203707"/>
          </a:xfrm>
          <a:custGeom>
            <a:avLst/>
            <a:gdLst>
              <a:gd name="connsiteX0" fmla="*/ 0 w 558063"/>
              <a:gd name="connsiteY0" fmla="*/ 0 h 203707"/>
              <a:gd name="connsiteX1" fmla="*/ 138224 w 558063"/>
              <a:gd name="connsiteY1" fmla="*/ 32492 h 203707"/>
              <a:gd name="connsiteX2" fmla="*/ 382220 w 558063"/>
              <a:gd name="connsiteY2" fmla="*/ 118990 h 203707"/>
              <a:gd name="connsiteX3" fmla="*/ 558063 w 558063"/>
              <a:gd name="connsiteY3" fmla="*/ 203707 h 203707"/>
              <a:gd name="connsiteX4" fmla="*/ 359303 w 558063"/>
              <a:gd name="connsiteY4" fmla="*/ 111719 h 203707"/>
              <a:gd name="connsiteX5" fmla="*/ 150460 w 558063"/>
              <a:gd name="connsiteY5" fmla="*/ 37774 h 203707"/>
              <a:gd name="connsiteX6" fmla="*/ 0 w 558063"/>
              <a:gd name="connsiteY6" fmla="*/ 0 h 20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063" h="203707">
                <a:moveTo>
                  <a:pt x="0" y="0"/>
                </a:moveTo>
                <a:lnTo>
                  <a:pt x="138224" y="32492"/>
                </a:lnTo>
                <a:cubicBezTo>
                  <a:pt x="221504" y="56994"/>
                  <a:pt x="302924" y="85916"/>
                  <a:pt x="382220" y="118990"/>
                </a:cubicBezTo>
                <a:lnTo>
                  <a:pt x="558063" y="203707"/>
                </a:lnTo>
                <a:lnTo>
                  <a:pt x="359303" y="111719"/>
                </a:lnTo>
                <a:cubicBezTo>
                  <a:pt x="291174" y="83943"/>
                  <a:pt x="221504" y="59238"/>
                  <a:pt x="150460" y="3777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79CEF74B-79D9-46A4-B9E1-5B3670FF5945}"/>
              </a:ext>
            </a:extLst>
          </p:cNvPr>
          <p:cNvSpPr/>
          <p:nvPr/>
        </p:nvSpPr>
        <p:spPr>
          <a:xfrm>
            <a:off x="7164405" y="1250492"/>
            <a:ext cx="1006" cy="485"/>
          </a:xfrm>
          <a:custGeom>
            <a:avLst/>
            <a:gdLst>
              <a:gd name="connsiteX0" fmla="*/ 0 w 1006"/>
              <a:gd name="connsiteY0" fmla="*/ 0 h 485"/>
              <a:gd name="connsiteX1" fmla="*/ 843 w 1006"/>
              <a:gd name="connsiteY1" fmla="*/ 390 h 485"/>
              <a:gd name="connsiteX2" fmla="*/ 1006 w 1006"/>
              <a:gd name="connsiteY2" fmla="*/ 485 h 485"/>
              <a:gd name="connsiteX3" fmla="*/ 0 w 1006"/>
              <a:gd name="connsiteY3" fmla="*/ 0 h 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6" h="485">
                <a:moveTo>
                  <a:pt x="0" y="0"/>
                </a:moveTo>
                <a:lnTo>
                  <a:pt x="843" y="390"/>
                </a:lnTo>
                <a:lnTo>
                  <a:pt x="1006" y="485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4B0AFD47-B759-481B-B847-38871AB72EDF}"/>
              </a:ext>
            </a:extLst>
          </p:cNvPr>
          <p:cNvSpPr/>
          <p:nvPr/>
        </p:nvSpPr>
        <p:spPr>
          <a:xfrm>
            <a:off x="6996126" y="1888000"/>
            <a:ext cx="390740" cy="387111"/>
          </a:xfrm>
          <a:custGeom>
            <a:avLst/>
            <a:gdLst>
              <a:gd name="connsiteX0" fmla="*/ 3631 w 390740"/>
              <a:gd name="connsiteY0" fmla="*/ 0 h 387111"/>
              <a:gd name="connsiteX1" fmla="*/ 105625 w 390740"/>
              <a:gd name="connsiteY1" fmla="*/ 78488 h 387111"/>
              <a:gd name="connsiteX2" fmla="*/ 312377 w 390740"/>
              <a:gd name="connsiteY2" fmla="*/ 285914 h 387111"/>
              <a:gd name="connsiteX3" fmla="*/ 390740 w 390740"/>
              <a:gd name="connsiteY3" fmla="*/ 387111 h 387111"/>
              <a:gd name="connsiteX4" fmla="*/ 321225 w 390740"/>
              <a:gd name="connsiteY4" fmla="*/ 298442 h 387111"/>
              <a:gd name="connsiteX5" fmla="*/ 113318 w 390740"/>
              <a:gd name="connsiteY5" fmla="*/ 92419 h 387111"/>
              <a:gd name="connsiteX6" fmla="*/ 0 w 390740"/>
              <a:gd name="connsiteY6" fmla="*/ 6288 h 387111"/>
              <a:gd name="connsiteX7" fmla="*/ 3631 w 390740"/>
              <a:gd name="connsiteY7" fmla="*/ 0 h 387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740" h="387111">
                <a:moveTo>
                  <a:pt x="3631" y="0"/>
                </a:moveTo>
                <a:lnTo>
                  <a:pt x="105625" y="78488"/>
                </a:lnTo>
                <a:cubicBezTo>
                  <a:pt x="179730" y="141161"/>
                  <a:pt x="248898" y="210580"/>
                  <a:pt x="312377" y="285914"/>
                </a:cubicBezTo>
                <a:lnTo>
                  <a:pt x="390740" y="387111"/>
                </a:lnTo>
                <a:lnTo>
                  <a:pt x="321225" y="298442"/>
                </a:lnTo>
                <a:cubicBezTo>
                  <a:pt x="257392" y="223618"/>
                  <a:pt x="187837" y="154668"/>
                  <a:pt x="113318" y="92419"/>
                </a:cubicBezTo>
                <a:lnTo>
                  <a:pt x="0" y="6288"/>
                </a:lnTo>
                <a:lnTo>
                  <a:pt x="363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39048940-BF1F-4953-BF0F-14FA7969A02F}"/>
              </a:ext>
            </a:extLst>
          </p:cNvPr>
          <p:cNvSpPr/>
          <p:nvPr/>
        </p:nvSpPr>
        <p:spPr>
          <a:xfrm>
            <a:off x="4682902" y="1890813"/>
            <a:ext cx="506346" cy="568140"/>
          </a:xfrm>
          <a:custGeom>
            <a:avLst/>
            <a:gdLst>
              <a:gd name="connsiteX0" fmla="*/ 501150 w 506346"/>
              <a:gd name="connsiteY0" fmla="*/ 0 h 568140"/>
              <a:gd name="connsiteX1" fmla="*/ 506346 w 506346"/>
              <a:gd name="connsiteY1" fmla="*/ 9000 h 568140"/>
              <a:gd name="connsiteX2" fmla="*/ 480987 w 506346"/>
              <a:gd name="connsiteY2" fmla="*/ 25785 h 568140"/>
              <a:gd name="connsiteX3" fmla="*/ 98453 w 506346"/>
              <a:gd name="connsiteY3" fmla="*/ 414854 h 568140"/>
              <a:gd name="connsiteX4" fmla="*/ 0 w 506346"/>
              <a:gd name="connsiteY4" fmla="*/ 568140 h 568140"/>
              <a:gd name="connsiteX5" fmla="*/ 3673 w 506346"/>
              <a:gd name="connsiteY5" fmla="*/ 560812 h 568140"/>
              <a:gd name="connsiteX6" fmla="*/ 484110 w 506346"/>
              <a:gd name="connsiteY6" fmla="*/ 11420 h 568140"/>
              <a:gd name="connsiteX7" fmla="*/ 501150 w 506346"/>
              <a:gd name="connsiteY7" fmla="*/ 0 h 56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346" h="568140">
                <a:moveTo>
                  <a:pt x="501150" y="0"/>
                </a:moveTo>
                <a:lnTo>
                  <a:pt x="506346" y="9000"/>
                </a:lnTo>
                <a:lnTo>
                  <a:pt x="480987" y="25785"/>
                </a:lnTo>
                <a:cubicBezTo>
                  <a:pt x="335477" y="132894"/>
                  <a:pt x="206321" y="264375"/>
                  <a:pt x="98453" y="414854"/>
                </a:cubicBezTo>
                <a:lnTo>
                  <a:pt x="0" y="568140"/>
                </a:lnTo>
                <a:lnTo>
                  <a:pt x="3673" y="560812"/>
                </a:lnTo>
                <a:cubicBezTo>
                  <a:pt x="127152" y="342611"/>
                  <a:pt x="291175" y="155204"/>
                  <a:pt x="484110" y="11420"/>
                </a:cubicBezTo>
                <a:lnTo>
                  <a:pt x="50115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58B824F7-5F4A-4E62-9C69-95F3C7B52AB8}"/>
              </a:ext>
            </a:extLst>
          </p:cNvPr>
          <p:cNvSpPr/>
          <p:nvPr/>
        </p:nvSpPr>
        <p:spPr>
          <a:xfrm>
            <a:off x="4969554" y="3152476"/>
            <a:ext cx="11390" cy="56396"/>
          </a:xfrm>
          <a:custGeom>
            <a:avLst/>
            <a:gdLst>
              <a:gd name="connsiteX0" fmla="*/ 11390 w 11390"/>
              <a:gd name="connsiteY0" fmla="*/ 0 h 56396"/>
              <a:gd name="connsiteX1" fmla="*/ 0 w 11390"/>
              <a:gd name="connsiteY1" fmla="*/ 56396 h 56396"/>
              <a:gd name="connsiteX2" fmla="*/ 1583 w 11390"/>
              <a:gd name="connsiteY2" fmla="*/ 39944 h 56396"/>
              <a:gd name="connsiteX3" fmla="*/ 11390 w 11390"/>
              <a:gd name="connsiteY3" fmla="*/ 0 h 56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90" h="56396">
                <a:moveTo>
                  <a:pt x="11390" y="0"/>
                </a:moveTo>
                <a:lnTo>
                  <a:pt x="0" y="56396"/>
                </a:lnTo>
                <a:lnTo>
                  <a:pt x="1583" y="39944"/>
                </a:lnTo>
                <a:lnTo>
                  <a:pt x="1139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AEF60319-6517-47AD-990A-6D721D43196F}"/>
              </a:ext>
            </a:extLst>
          </p:cNvPr>
          <p:cNvSpPr/>
          <p:nvPr/>
        </p:nvSpPr>
        <p:spPr>
          <a:xfrm>
            <a:off x="7158103" y="3153081"/>
            <a:ext cx="6757" cy="36250"/>
          </a:xfrm>
          <a:custGeom>
            <a:avLst/>
            <a:gdLst>
              <a:gd name="connsiteX0" fmla="*/ 0 w 6757"/>
              <a:gd name="connsiteY0" fmla="*/ 0 h 36250"/>
              <a:gd name="connsiteX1" fmla="*/ 4827 w 6757"/>
              <a:gd name="connsiteY1" fmla="*/ 17918 h 36250"/>
              <a:gd name="connsiteX2" fmla="*/ 6757 w 6757"/>
              <a:gd name="connsiteY2" fmla="*/ 36250 h 36250"/>
              <a:gd name="connsiteX3" fmla="*/ 0 w 6757"/>
              <a:gd name="connsiteY3" fmla="*/ 0 h 3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7" h="36250">
                <a:moveTo>
                  <a:pt x="0" y="0"/>
                </a:moveTo>
                <a:lnTo>
                  <a:pt x="4827" y="17918"/>
                </a:lnTo>
                <a:lnTo>
                  <a:pt x="6757" y="36250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15654B53-2CB2-4FB5-825D-05FD5269A806}"/>
              </a:ext>
            </a:extLst>
          </p:cNvPr>
          <p:cNvSpPr/>
          <p:nvPr/>
        </p:nvSpPr>
        <p:spPr>
          <a:xfrm>
            <a:off x="4968613" y="3621352"/>
            <a:ext cx="94746" cy="315966"/>
          </a:xfrm>
          <a:custGeom>
            <a:avLst/>
            <a:gdLst>
              <a:gd name="connsiteX0" fmla="*/ 0 w 94746"/>
              <a:gd name="connsiteY0" fmla="*/ 0 h 315966"/>
              <a:gd name="connsiteX1" fmla="*/ 21802 w 94746"/>
              <a:gd name="connsiteY1" fmla="*/ 116976 h 315966"/>
              <a:gd name="connsiteX2" fmla="*/ 84451 w 94746"/>
              <a:gd name="connsiteY2" fmla="*/ 293408 h 315966"/>
              <a:gd name="connsiteX3" fmla="*/ 94746 w 94746"/>
              <a:gd name="connsiteY3" fmla="*/ 313626 h 315966"/>
              <a:gd name="connsiteX4" fmla="*/ 90694 w 94746"/>
              <a:gd name="connsiteY4" fmla="*/ 315966 h 315966"/>
              <a:gd name="connsiteX5" fmla="*/ 84451 w 94746"/>
              <a:gd name="connsiteY5" fmla="*/ 303706 h 315966"/>
              <a:gd name="connsiteX6" fmla="*/ 6910 w 94746"/>
              <a:gd name="connsiteY6" fmla="*/ 65649 h 315966"/>
              <a:gd name="connsiteX7" fmla="*/ 0 w 94746"/>
              <a:gd name="connsiteY7" fmla="*/ 0 h 315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746" h="315966">
                <a:moveTo>
                  <a:pt x="0" y="0"/>
                </a:moveTo>
                <a:lnTo>
                  <a:pt x="21802" y="116976"/>
                </a:lnTo>
                <a:cubicBezTo>
                  <a:pt x="38238" y="177946"/>
                  <a:pt x="59259" y="236902"/>
                  <a:pt x="84451" y="293408"/>
                </a:cubicBezTo>
                <a:lnTo>
                  <a:pt x="94746" y="313626"/>
                </a:lnTo>
                <a:lnTo>
                  <a:pt x="90694" y="315966"/>
                </a:lnTo>
                <a:lnTo>
                  <a:pt x="84451" y="303706"/>
                </a:lnTo>
                <a:cubicBezTo>
                  <a:pt x="50862" y="228364"/>
                  <a:pt x="24687" y="148668"/>
                  <a:pt x="6910" y="65649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6C987CFC-F4FA-46BD-8245-6D3C24255360}"/>
              </a:ext>
            </a:extLst>
          </p:cNvPr>
          <p:cNvSpPr/>
          <p:nvPr/>
        </p:nvSpPr>
        <p:spPr>
          <a:xfrm>
            <a:off x="6707839" y="3985126"/>
            <a:ext cx="342758" cy="404814"/>
          </a:xfrm>
          <a:custGeom>
            <a:avLst/>
            <a:gdLst>
              <a:gd name="connsiteX0" fmla="*/ 342758 w 342758"/>
              <a:gd name="connsiteY0" fmla="*/ 0 h 404814"/>
              <a:gd name="connsiteX1" fmla="*/ 290823 w 342758"/>
              <a:gd name="connsiteY1" fmla="*/ 100209 h 404814"/>
              <a:gd name="connsiteX2" fmla="*/ 10240 w 342758"/>
              <a:gd name="connsiteY2" fmla="*/ 401190 h 404814"/>
              <a:gd name="connsiteX3" fmla="*/ 4697 w 342758"/>
              <a:gd name="connsiteY3" fmla="*/ 404814 h 404814"/>
              <a:gd name="connsiteX4" fmla="*/ 0 w 342758"/>
              <a:gd name="connsiteY4" fmla="*/ 396679 h 404814"/>
              <a:gd name="connsiteX5" fmla="*/ 153955 w 342758"/>
              <a:gd name="connsiteY5" fmla="*/ 263644 h 404814"/>
              <a:gd name="connsiteX6" fmla="*/ 259573 w 342758"/>
              <a:gd name="connsiteY6" fmla="*/ 135935 h 404814"/>
              <a:gd name="connsiteX7" fmla="*/ 342758 w 342758"/>
              <a:gd name="connsiteY7" fmla="*/ 0 h 40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758" h="404814">
                <a:moveTo>
                  <a:pt x="342758" y="0"/>
                </a:moveTo>
                <a:lnTo>
                  <a:pt x="290823" y="100209"/>
                </a:lnTo>
                <a:cubicBezTo>
                  <a:pt x="215288" y="217305"/>
                  <a:pt x="120109" y="319361"/>
                  <a:pt x="10240" y="401190"/>
                </a:cubicBezTo>
                <a:lnTo>
                  <a:pt x="4697" y="404814"/>
                </a:lnTo>
                <a:lnTo>
                  <a:pt x="0" y="396679"/>
                </a:lnTo>
                <a:lnTo>
                  <a:pt x="153955" y="263644"/>
                </a:lnTo>
                <a:cubicBezTo>
                  <a:pt x="191987" y="223813"/>
                  <a:pt x="227299" y="181132"/>
                  <a:pt x="259573" y="135935"/>
                </a:cubicBezTo>
                <a:lnTo>
                  <a:pt x="342758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C5E4621C-E124-4B86-B21F-7734AE04A7A5}"/>
              </a:ext>
            </a:extLst>
          </p:cNvPr>
          <p:cNvSpPr/>
          <p:nvPr/>
        </p:nvSpPr>
        <p:spPr>
          <a:xfrm>
            <a:off x="5092998" y="4001138"/>
            <a:ext cx="369167" cy="408913"/>
          </a:xfrm>
          <a:custGeom>
            <a:avLst/>
            <a:gdLst>
              <a:gd name="connsiteX0" fmla="*/ 4052 w 369167"/>
              <a:gd name="connsiteY0" fmla="*/ 0 h 408913"/>
              <a:gd name="connsiteX1" fmla="*/ 15887 w 369167"/>
              <a:gd name="connsiteY1" fmla="*/ 23242 h 408913"/>
              <a:gd name="connsiteX2" fmla="*/ 242708 w 369167"/>
              <a:gd name="connsiteY2" fmla="*/ 305200 h 408913"/>
              <a:gd name="connsiteX3" fmla="*/ 369167 w 369167"/>
              <a:gd name="connsiteY3" fmla="*/ 401766 h 408913"/>
              <a:gd name="connsiteX4" fmla="*/ 365040 w 369167"/>
              <a:gd name="connsiteY4" fmla="*/ 408913 h 408913"/>
              <a:gd name="connsiteX5" fmla="*/ 242708 w 369167"/>
              <a:gd name="connsiteY5" fmla="*/ 315498 h 408913"/>
              <a:gd name="connsiteX6" fmla="*/ 15887 w 369167"/>
              <a:gd name="connsiteY6" fmla="*/ 33540 h 408913"/>
              <a:gd name="connsiteX7" fmla="*/ 0 w 369167"/>
              <a:gd name="connsiteY7" fmla="*/ 2340 h 408913"/>
              <a:gd name="connsiteX8" fmla="*/ 4052 w 369167"/>
              <a:gd name="connsiteY8" fmla="*/ 0 h 40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9167" h="408913">
                <a:moveTo>
                  <a:pt x="4052" y="0"/>
                </a:moveTo>
                <a:lnTo>
                  <a:pt x="15887" y="23242"/>
                </a:lnTo>
                <a:cubicBezTo>
                  <a:pt x="77024" y="129339"/>
                  <a:pt x="153736" y="224483"/>
                  <a:pt x="242708" y="305200"/>
                </a:cubicBezTo>
                <a:lnTo>
                  <a:pt x="369167" y="401766"/>
                </a:lnTo>
                <a:lnTo>
                  <a:pt x="365040" y="408913"/>
                </a:lnTo>
                <a:lnTo>
                  <a:pt x="242708" y="315498"/>
                </a:lnTo>
                <a:cubicBezTo>
                  <a:pt x="153736" y="234781"/>
                  <a:pt x="77024" y="139637"/>
                  <a:pt x="15887" y="33540"/>
                </a:cubicBezTo>
                <a:lnTo>
                  <a:pt x="0" y="2340"/>
                </a:lnTo>
                <a:lnTo>
                  <a:pt x="405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A63C8798-9B53-4E95-B369-8CAFE7DA9CC3}"/>
              </a:ext>
            </a:extLst>
          </p:cNvPr>
          <p:cNvSpPr/>
          <p:nvPr/>
        </p:nvSpPr>
        <p:spPr>
          <a:xfrm>
            <a:off x="8142269" y="4640844"/>
            <a:ext cx="16977" cy="30093"/>
          </a:xfrm>
          <a:custGeom>
            <a:avLst/>
            <a:gdLst>
              <a:gd name="connsiteX0" fmla="*/ 16977 w 16977"/>
              <a:gd name="connsiteY0" fmla="*/ 0 h 30093"/>
              <a:gd name="connsiteX1" fmla="*/ 8214 w 16977"/>
              <a:gd name="connsiteY1" fmla="*/ 17478 h 30093"/>
              <a:gd name="connsiteX2" fmla="*/ 0 w 16977"/>
              <a:gd name="connsiteY2" fmla="*/ 30093 h 30093"/>
              <a:gd name="connsiteX3" fmla="*/ 16977 w 16977"/>
              <a:gd name="connsiteY3" fmla="*/ 0 h 3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7" h="30093">
                <a:moveTo>
                  <a:pt x="16977" y="0"/>
                </a:moveTo>
                <a:lnTo>
                  <a:pt x="8214" y="17478"/>
                </a:lnTo>
                <a:lnTo>
                  <a:pt x="0" y="30093"/>
                </a:lnTo>
                <a:lnTo>
                  <a:pt x="16977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4DA10FD6-E10C-4407-85DB-675E0FFBAF81}"/>
              </a:ext>
            </a:extLst>
          </p:cNvPr>
          <p:cNvSpPr/>
          <p:nvPr/>
        </p:nvSpPr>
        <p:spPr>
          <a:xfrm>
            <a:off x="3981837" y="4644360"/>
            <a:ext cx="45713" cy="72307"/>
          </a:xfrm>
          <a:custGeom>
            <a:avLst/>
            <a:gdLst>
              <a:gd name="connsiteX0" fmla="*/ 1121 w 45713"/>
              <a:gd name="connsiteY0" fmla="*/ 0 h 72307"/>
              <a:gd name="connsiteX1" fmla="*/ 45713 w 45713"/>
              <a:gd name="connsiteY1" fmla="*/ 72307 h 72307"/>
              <a:gd name="connsiteX2" fmla="*/ 0 w 45713"/>
              <a:gd name="connsiteY2" fmla="*/ 647 h 72307"/>
              <a:gd name="connsiteX3" fmla="*/ 1121 w 45713"/>
              <a:gd name="connsiteY3" fmla="*/ 0 h 7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3" h="72307">
                <a:moveTo>
                  <a:pt x="1121" y="0"/>
                </a:moveTo>
                <a:lnTo>
                  <a:pt x="45713" y="72307"/>
                </a:lnTo>
                <a:lnTo>
                  <a:pt x="0" y="647"/>
                </a:lnTo>
                <a:lnTo>
                  <a:pt x="112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F6F43CA4-2792-4AAB-83D3-2C7ABD2FFDF9}"/>
              </a:ext>
            </a:extLst>
          </p:cNvPr>
          <p:cNvSpPr/>
          <p:nvPr/>
        </p:nvSpPr>
        <p:spPr>
          <a:xfrm>
            <a:off x="8042974" y="4670937"/>
            <a:ext cx="99295" cy="152487"/>
          </a:xfrm>
          <a:custGeom>
            <a:avLst/>
            <a:gdLst>
              <a:gd name="connsiteX0" fmla="*/ 99295 w 99295"/>
              <a:gd name="connsiteY0" fmla="*/ 0 h 152487"/>
              <a:gd name="connsiteX1" fmla="*/ 67244 w 99295"/>
              <a:gd name="connsiteY1" fmla="*/ 56812 h 152487"/>
              <a:gd name="connsiteX2" fmla="*/ 0 w 99295"/>
              <a:gd name="connsiteY2" fmla="*/ 152487 h 152487"/>
              <a:gd name="connsiteX3" fmla="*/ 99295 w 99295"/>
              <a:gd name="connsiteY3" fmla="*/ 0 h 15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95" h="152487">
                <a:moveTo>
                  <a:pt x="99295" y="0"/>
                </a:moveTo>
                <a:lnTo>
                  <a:pt x="67244" y="56812"/>
                </a:lnTo>
                <a:lnTo>
                  <a:pt x="0" y="152487"/>
                </a:lnTo>
                <a:lnTo>
                  <a:pt x="99295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935226FD-9F97-478A-92E0-67019A7270CF}"/>
              </a:ext>
            </a:extLst>
          </p:cNvPr>
          <p:cNvSpPr/>
          <p:nvPr/>
        </p:nvSpPr>
        <p:spPr>
          <a:xfrm>
            <a:off x="4027550" y="4716667"/>
            <a:ext cx="89354" cy="140071"/>
          </a:xfrm>
          <a:custGeom>
            <a:avLst/>
            <a:gdLst>
              <a:gd name="connsiteX0" fmla="*/ 0 w 89354"/>
              <a:gd name="connsiteY0" fmla="*/ 0 h 140071"/>
              <a:gd name="connsiteX1" fmla="*/ 89354 w 89354"/>
              <a:gd name="connsiteY1" fmla="*/ 140071 h 140071"/>
              <a:gd name="connsiteX2" fmla="*/ 74565 w 89354"/>
              <a:gd name="connsiteY2" fmla="*/ 120907 h 140071"/>
              <a:gd name="connsiteX3" fmla="*/ 0 w 89354"/>
              <a:gd name="connsiteY3" fmla="*/ 0 h 1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354" h="140071">
                <a:moveTo>
                  <a:pt x="0" y="0"/>
                </a:moveTo>
                <a:lnTo>
                  <a:pt x="89354" y="140071"/>
                </a:lnTo>
                <a:lnTo>
                  <a:pt x="74565" y="120907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CF662DD2-FFB9-4DDF-A87E-00C286E0FADB}"/>
              </a:ext>
            </a:extLst>
          </p:cNvPr>
          <p:cNvSpPr/>
          <p:nvPr/>
        </p:nvSpPr>
        <p:spPr>
          <a:xfrm>
            <a:off x="4939502" y="4729104"/>
            <a:ext cx="221373" cy="198200"/>
          </a:xfrm>
          <a:custGeom>
            <a:avLst/>
            <a:gdLst>
              <a:gd name="connsiteX0" fmla="*/ 0 w 221373"/>
              <a:gd name="connsiteY0" fmla="*/ 0 h 198200"/>
              <a:gd name="connsiteX1" fmla="*/ 35092 w 221373"/>
              <a:gd name="connsiteY1" fmla="*/ 37824 h 198200"/>
              <a:gd name="connsiteX2" fmla="*/ 143053 w 221373"/>
              <a:gd name="connsiteY2" fmla="*/ 136120 h 198200"/>
              <a:gd name="connsiteX3" fmla="*/ 221373 w 221373"/>
              <a:gd name="connsiteY3" fmla="*/ 195650 h 198200"/>
              <a:gd name="connsiteX4" fmla="*/ 219900 w 221373"/>
              <a:gd name="connsiteY4" fmla="*/ 198200 h 198200"/>
              <a:gd name="connsiteX5" fmla="*/ 146628 w 221373"/>
              <a:gd name="connsiteY5" fmla="*/ 141815 h 198200"/>
              <a:gd name="connsiteX6" fmla="*/ 39267 w 221373"/>
              <a:gd name="connsiteY6" fmla="*/ 42850 h 198200"/>
              <a:gd name="connsiteX7" fmla="*/ 0 w 221373"/>
              <a:gd name="connsiteY7" fmla="*/ 0 h 19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3" h="198200">
                <a:moveTo>
                  <a:pt x="0" y="0"/>
                </a:moveTo>
                <a:lnTo>
                  <a:pt x="35092" y="37824"/>
                </a:lnTo>
                <a:cubicBezTo>
                  <a:pt x="69776" y="72196"/>
                  <a:pt x="105794" y="104995"/>
                  <a:pt x="143053" y="136120"/>
                </a:cubicBezTo>
                <a:lnTo>
                  <a:pt x="221373" y="195650"/>
                </a:lnTo>
                <a:lnTo>
                  <a:pt x="219900" y="198200"/>
                </a:lnTo>
                <a:lnTo>
                  <a:pt x="146628" y="141815"/>
                </a:lnTo>
                <a:cubicBezTo>
                  <a:pt x="109576" y="110479"/>
                  <a:pt x="73758" y="77456"/>
                  <a:pt x="39267" y="428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4E116CD3-8EA5-4B5F-92BA-C5102602663E}"/>
              </a:ext>
            </a:extLst>
          </p:cNvPr>
          <p:cNvSpPr/>
          <p:nvPr/>
        </p:nvSpPr>
        <p:spPr>
          <a:xfrm>
            <a:off x="7977703" y="4823424"/>
            <a:ext cx="65271" cy="92867"/>
          </a:xfrm>
          <a:custGeom>
            <a:avLst/>
            <a:gdLst>
              <a:gd name="connsiteX0" fmla="*/ 65271 w 65271"/>
              <a:gd name="connsiteY0" fmla="*/ 0 h 92867"/>
              <a:gd name="connsiteX1" fmla="*/ 22909 w 65271"/>
              <a:gd name="connsiteY1" fmla="*/ 65055 h 92867"/>
              <a:gd name="connsiteX2" fmla="*/ 0 w 65271"/>
              <a:gd name="connsiteY2" fmla="*/ 92867 h 92867"/>
              <a:gd name="connsiteX3" fmla="*/ 65271 w 65271"/>
              <a:gd name="connsiteY3" fmla="*/ 0 h 9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271" h="92867">
                <a:moveTo>
                  <a:pt x="65271" y="0"/>
                </a:moveTo>
                <a:lnTo>
                  <a:pt x="22909" y="65055"/>
                </a:lnTo>
                <a:lnTo>
                  <a:pt x="0" y="92867"/>
                </a:lnTo>
                <a:lnTo>
                  <a:pt x="6527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9BAFD9ED-3916-4AA1-9CE3-0D21545A56A8}"/>
              </a:ext>
            </a:extLst>
          </p:cNvPr>
          <p:cNvSpPr/>
          <p:nvPr/>
        </p:nvSpPr>
        <p:spPr>
          <a:xfrm>
            <a:off x="4116904" y="4856738"/>
            <a:ext cx="103910" cy="134641"/>
          </a:xfrm>
          <a:custGeom>
            <a:avLst/>
            <a:gdLst>
              <a:gd name="connsiteX0" fmla="*/ 0 w 103910"/>
              <a:gd name="connsiteY0" fmla="*/ 0 h 134641"/>
              <a:gd name="connsiteX1" fmla="*/ 103910 w 103910"/>
              <a:gd name="connsiteY1" fmla="*/ 134641 h 134641"/>
              <a:gd name="connsiteX2" fmla="*/ 15545 w 103910"/>
              <a:gd name="connsiteY2" fmla="*/ 24367 h 134641"/>
              <a:gd name="connsiteX3" fmla="*/ 0 w 103910"/>
              <a:gd name="connsiteY3" fmla="*/ 0 h 13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910" h="134641">
                <a:moveTo>
                  <a:pt x="0" y="0"/>
                </a:moveTo>
                <a:lnTo>
                  <a:pt x="103910" y="134641"/>
                </a:lnTo>
                <a:lnTo>
                  <a:pt x="15545" y="24367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5AE34CCB-2DAA-4224-804C-712E4BF8C7AB}"/>
              </a:ext>
            </a:extLst>
          </p:cNvPr>
          <p:cNvSpPr/>
          <p:nvPr/>
        </p:nvSpPr>
        <p:spPr>
          <a:xfrm>
            <a:off x="7024983" y="4877386"/>
            <a:ext cx="65942" cy="54180"/>
          </a:xfrm>
          <a:custGeom>
            <a:avLst/>
            <a:gdLst>
              <a:gd name="connsiteX0" fmla="*/ 65942 w 65942"/>
              <a:gd name="connsiteY0" fmla="*/ 0 h 54180"/>
              <a:gd name="connsiteX1" fmla="*/ 260 w 65942"/>
              <a:gd name="connsiteY1" fmla="*/ 54180 h 54180"/>
              <a:gd name="connsiteX2" fmla="*/ 0 w 65942"/>
              <a:gd name="connsiteY2" fmla="*/ 53729 h 54180"/>
              <a:gd name="connsiteX3" fmla="*/ 3126 w 65942"/>
              <a:gd name="connsiteY3" fmla="*/ 51659 h 54180"/>
              <a:gd name="connsiteX4" fmla="*/ 65942 w 65942"/>
              <a:gd name="connsiteY4" fmla="*/ 0 h 5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42" h="54180">
                <a:moveTo>
                  <a:pt x="65942" y="0"/>
                </a:moveTo>
                <a:lnTo>
                  <a:pt x="260" y="54180"/>
                </a:lnTo>
                <a:lnTo>
                  <a:pt x="0" y="53729"/>
                </a:lnTo>
                <a:lnTo>
                  <a:pt x="3126" y="51659"/>
                </a:lnTo>
                <a:lnTo>
                  <a:pt x="6594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A94409D5-BF0D-4AE9-938F-88AA49AE5DA8}"/>
              </a:ext>
            </a:extLst>
          </p:cNvPr>
          <p:cNvSpPr/>
          <p:nvPr/>
        </p:nvSpPr>
        <p:spPr>
          <a:xfrm>
            <a:off x="7904669" y="4916291"/>
            <a:ext cx="73034" cy="88665"/>
          </a:xfrm>
          <a:custGeom>
            <a:avLst/>
            <a:gdLst>
              <a:gd name="connsiteX0" fmla="*/ 73034 w 73034"/>
              <a:gd name="connsiteY0" fmla="*/ 0 h 88665"/>
              <a:gd name="connsiteX1" fmla="*/ 53829 w 73034"/>
              <a:gd name="connsiteY1" fmla="*/ 27325 h 88665"/>
              <a:gd name="connsiteX2" fmla="*/ 0 w 73034"/>
              <a:gd name="connsiteY2" fmla="*/ 88665 h 88665"/>
              <a:gd name="connsiteX3" fmla="*/ 73034 w 73034"/>
              <a:gd name="connsiteY3" fmla="*/ 0 h 8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034" h="88665">
                <a:moveTo>
                  <a:pt x="73034" y="0"/>
                </a:moveTo>
                <a:lnTo>
                  <a:pt x="53829" y="27325"/>
                </a:lnTo>
                <a:lnTo>
                  <a:pt x="0" y="88665"/>
                </a:lnTo>
                <a:lnTo>
                  <a:pt x="73034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07E7870C-9AC0-483B-9F05-2C4D70307087}"/>
              </a:ext>
            </a:extLst>
          </p:cNvPr>
          <p:cNvSpPr/>
          <p:nvPr/>
        </p:nvSpPr>
        <p:spPr>
          <a:xfrm>
            <a:off x="4220814" y="4991379"/>
            <a:ext cx="19378" cy="24183"/>
          </a:xfrm>
          <a:custGeom>
            <a:avLst/>
            <a:gdLst>
              <a:gd name="connsiteX0" fmla="*/ 0 w 19378"/>
              <a:gd name="connsiteY0" fmla="*/ 0 h 24183"/>
              <a:gd name="connsiteX1" fmla="*/ 19378 w 19378"/>
              <a:gd name="connsiteY1" fmla="*/ 24183 h 24183"/>
              <a:gd name="connsiteX2" fmla="*/ 15071 w 19378"/>
              <a:gd name="connsiteY2" fmla="*/ 19528 h 24183"/>
              <a:gd name="connsiteX3" fmla="*/ 0 w 19378"/>
              <a:gd name="connsiteY3" fmla="*/ 0 h 24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78" h="24183">
                <a:moveTo>
                  <a:pt x="0" y="0"/>
                </a:moveTo>
                <a:lnTo>
                  <a:pt x="19378" y="24183"/>
                </a:lnTo>
                <a:lnTo>
                  <a:pt x="15071" y="1952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FE38ABFF-C143-4FA1-BD44-E6A91A651F92}"/>
              </a:ext>
            </a:extLst>
          </p:cNvPr>
          <p:cNvSpPr/>
          <p:nvPr/>
        </p:nvSpPr>
        <p:spPr>
          <a:xfrm>
            <a:off x="7792679" y="5004956"/>
            <a:ext cx="111990" cy="127618"/>
          </a:xfrm>
          <a:custGeom>
            <a:avLst/>
            <a:gdLst>
              <a:gd name="connsiteX0" fmla="*/ 111990 w 111990"/>
              <a:gd name="connsiteY0" fmla="*/ 0 h 127618"/>
              <a:gd name="connsiteX1" fmla="*/ 34145 w 111990"/>
              <a:gd name="connsiteY1" fmla="*/ 94506 h 127618"/>
              <a:gd name="connsiteX2" fmla="*/ 0 w 111990"/>
              <a:gd name="connsiteY2" fmla="*/ 127618 h 127618"/>
              <a:gd name="connsiteX3" fmla="*/ 111990 w 111990"/>
              <a:gd name="connsiteY3" fmla="*/ 0 h 12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990" h="127618">
                <a:moveTo>
                  <a:pt x="111990" y="0"/>
                </a:moveTo>
                <a:lnTo>
                  <a:pt x="34145" y="94506"/>
                </a:lnTo>
                <a:lnTo>
                  <a:pt x="0" y="127618"/>
                </a:lnTo>
                <a:lnTo>
                  <a:pt x="11199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DA69F794-2B07-42FF-9D4A-617A0B2387DB}"/>
              </a:ext>
            </a:extLst>
          </p:cNvPr>
          <p:cNvSpPr/>
          <p:nvPr/>
        </p:nvSpPr>
        <p:spPr>
          <a:xfrm>
            <a:off x="4240192" y="5015562"/>
            <a:ext cx="582090" cy="501170"/>
          </a:xfrm>
          <a:custGeom>
            <a:avLst/>
            <a:gdLst>
              <a:gd name="connsiteX0" fmla="*/ 0 w 582090"/>
              <a:gd name="connsiteY0" fmla="*/ 0 h 501170"/>
              <a:gd name="connsiteX1" fmla="*/ 144053 w 582090"/>
              <a:gd name="connsiteY1" fmla="*/ 155665 h 501170"/>
              <a:gd name="connsiteX2" fmla="*/ 480549 w 582090"/>
              <a:gd name="connsiteY2" fmla="*/ 433224 h 501170"/>
              <a:gd name="connsiteX3" fmla="*/ 582090 w 582090"/>
              <a:gd name="connsiteY3" fmla="*/ 495651 h 501170"/>
              <a:gd name="connsiteX4" fmla="*/ 578904 w 582090"/>
              <a:gd name="connsiteY4" fmla="*/ 501170 h 501170"/>
              <a:gd name="connsiteX5" fmla="*/ 543648 w 582090"/>
              <a:gd name="connsiteY5" fmla="*/ 480728 h 501170"/>
              <a:gd name="connsiteX6" fmla="*/ 33355 w 582090"/>
              <a:gd name="connsiteY6" fmla="*/ 41624 h 501170"/>
              <a:gd name="connsiteX7" fmla="*/ 0 w 582090"/>
              <a:gd name="connsiteY7" fmla="*/ 0 h 50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090" h="501170">
                <a:moveTo>
                  <a:pt x="0" y="0"/>
                </a:moveTo>
                <a:lnTo>
                  <a:pt x="144053" y="155665"/>
                </a:lnTo>
                <a:cubicBezTo>
                  <a:pt x="247601" y="257984"/>
                  <a:pt x="360211" y="350953"/>
                  <a:pt x="480549" y="433224"/>
                </a:cubicBezTo>
                <a:lnTo>
                  <a:pt x="582090" y="495651"/>
                </a:lnTo>
                <a:lnTo>
                  <a:pt x="578904" y="501170"/>
                </a:lnTo>
                <a:lnTo>
                  <a:pt x="543648" y="480728"/>
                </a:lnTo>
                <a:cubicBezTo>
                  <a:pt x="353987" y="358866"/>
                  <a:pt x="182249" y="210832"/>
                  <a:pt x="33355" y="4162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FF2877B9-DFA0-4B96-943A-982ED0942DF6}"/>
              </a:ext>
            </a:extLst>
          </p:cNvPr>
          <p:cNvSpPr/>
          <p:nvPr/>
        </p:nvSpPr>
        <p:spPr>
          <a:xfrm>
            <a:off x="7759935" y="5132574"/>
            <a:ext cx="32744" cy="31753"/>
          </a:xfrm>
          <a:custGeom>
            <a:avLst/>
            <a:gdLst>
              <a:gd name="connsiteX0" fmla="*/ 32744 w 32744"/>
              <a:gd name="connsiteY0" fmla="*/ 0 h 31753"/>
              <a:gd name="connsiteX1" fmla="*/ 25148 w 32744"/>
              <a:gd name="connsiteY1" fmla="*/ 8655 h 31753"/>
              <a:gd name="connsiteX2" fmla="*/ 0 w 32744"/>
              <a:gd name="connsiteY2" fmla="*/ 31753 h 31753"/>
              <a:gd name="connsiteX3" fmla="*/ 32744 w 32744"/>
              <a:gd name="connsiteY3" fmla="*/ 0 h 3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44" h="31753">
                <a:moveTo>
                  <a:pt x="32744" y="0"/>
                </a:moveTo>
                <a:lnTo>
                  <a:pt x="25148" y="8655"/>
                </a:lnTo>
                <a:lnTo>
                  <a:pt x="0" y="31753"/>
                </a:lnTo>
                <a:lnTo>
                  <a:pt x="32744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0899BD2F-B8FB-4DB6-B184-319482CCF2F0}"/>
              </a:ext>
            </a:extLst>
          </p:cNvPr>
          <p:cNvSpPr/>
          <p:nvPr/>
        </p:nvSpPr>
        <p:spPr>
          <a:xfrm>
            <a:off x="7349584" y="5164327"/>
            <a:ext cx="410351" cy="331368"/>
          </a:xfrm>
          <a:custGeom>
            <a:avLst/>
            <a:gdLst>
              <a:gd name="connsiteX0" fmla="*/ 410351 w 410351"/>
              <a:gd name="connsiteY0" fmla="*/ 0 h 331368"/>
              <a:gd name="connsiteX1" fmla="*/ 281482 w 410351"/>
              <a:gd name="connsiteY1" fmla="*/ 124966 h 331368"/>
              <a:gd name="connsiteX2" fmla="*/ 65703 w 410351"/>
              <a:gd name="connsiteY2" fmla="*/ 291668 h 331368"/>
              <a:gd name="connsiteX3" fmla="*/ 1359 w 410351"/>
              <a:gd name="connsiteY3" fmla="*/ 331368 h 331368"/>
              <a:gd name="connsiteX4" fmla="*/ 0 w 410351"/>
              <a:gd name="connsiteY4" fmla="*/ 329014 h 331368"/>
              <a:gd name="connsiteX5" fmla="*/ 30548 w 410351"/>
              <a:gd name="connsiteY5" fmla="*/ 310319 h 331368"/>
              <a:gd name="connsiteX6" fmla="*/ 242130 w 410351"/>
              <a:gd name="connsiteY6" fmla="*/ 154499 h 331368"/>
              <a:gd name="connsiteX7" fmla="*/ 410351 w 410351"/>
              <a:gd name="connsiteY7" fmla="*/ 0 h 331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51" h="331368">
                <a:moveTo>
                  <a:pt x="410351" y="0"/>
                </a:moveTo>
                <a:lnTo>
                  <a:pt x="281482" y="124966"/>
                </a:lnTo>
                <a:cubicBezTo>
                  <a:pt x="212785" y="184499"/>
                  <a:pt x="140750" y="240176"/>
                  <a:pt x="65703" y="291668"/>
                </a:cubicBezTo>
                <a:lnTo>
                  <a:pt x="1359" y="331368"/>
                </a:lnTo>
                <a:lnTo>
                  <a:pt x="0" y="329014"/>
                </a:lnTo>
                <a:lnTo>
                  <a:pt x="30548" y="310319"/>
                </a:lnTo>
                <a:cubicBezTo>
                  <a:pt x="103918" y="262204"/>
                  <a:pt x="174542" y="210167"/>
                  <a:pt x="242130" y="154499"/>
                </a:cubicBezTo>
                <a:lnTo>
                  <a:pt x="41035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935FF731-2639-43A0-B4A1-7F0435F09A17}"/>
              </a:ext>
            </a:extLst>
          </p:cNvPr>
          <p:cNvSpPr/>
          <p:nvPr/>
        </p:nvSpPr>
        <p:spPr>
          <a:xfrm>
            <a:off x="6133070" y="676512"/>
            <a:ext cx="1288377" cy="621993"/>
          </a:xfrm>
          <a:custGeom>
            <a:avLst/>
            <a:gdLst>
              <a:gd name="connsiteX0" fmla="*/ 0 w 1288377"/>
              <a:gd name="connsiteY0" fmla="*/ 0 h 621993"/>
              <a:gd name="connsiteX1" fmla="*/ 141203 w 1288377"/>
              <a:gd name="connsiteY1" fmla="*/ 4427 h 621993"/>
              <a:gd name="connsiteX2" fmla="*/ 1285681 w 1288377"/>
              <a:gd name="connsiteY2" fmla="*/ 331190 h 621993"/>
              <a:gd name="connsiteX3" fmla="*/ 1288377 w 1288377"/>
              <a:gd name="connsiteY3" fmla="*/ 332816 h 621993"/>
              <a:gd name="connsiteX4" fmla="*/ 1121421 w 1288377"/>
              <a:gd name="connsiteY4" fmla="*/ 621993 h 621993"/>
              <a:gd name="connsiteX5" fmla="*/ 1086747 w 1288377"/>
              <a:gd name="connsiteY5" fmla="*/ 600676 h 621993"/>
              <a:gd name="connsiteX6" fmla="*/ 1032341 w 1288377"/>
              <a:gd name="connsiteY6" fmla="*/ 574465 h 621993"/>
              <a:gd name="connsiteX7" fmla="*/ 1032178 w 1288377"/>
              <a:gd name="connsiteY7" fmla="*/ 574370 h 621993"/>
              <a:gd name="connsiteX8" fmla="*/ 1031335 w 1288377"/>
              <a:gd name="connsiteY8" fmla="*/ 573980 h 621993"/>
              <a:gd name="connsiteX9" fmla="*/ 855492 w 1288377"/>
              <a:gd name="connsiteY9" fmla="*/ 489263 h 621993"/>
              <a:gd name="connsiteX10" fmla="*/ 611496 w 1288377"/>
              <a:gd name="connsiteY10" fmla="*/ 402765 h 621993"/>
              <a:gd name="connsiteX11" fmla="*/ 473272 w 1288377"/>
              <a:gd name="connsiteY11" fmla="*/ 370273 h 621993"/>
              <a:gd name="connsiteX12" fmla="*/ 406644 w 1288377"/>
              <a:gd name="connsiteY12" fmla="*/ 353546 h 621993"/>
              <a:gd name="connsiteX13" fmla="*/ 393857 w 1288377"/>
              <a:gd name="connsiteY13" fmla="*/ 351605 h 621993"/>
              <a:gd name="connsiteX14" fmla="*/ 356346 w 1288377"/>
              <a:gd name="connsiteY14" fmla="*/ 342788 h 621993"/>
              <a:gd name="connsiteX15" fmla="*/ 256936 w 1288377"/>
              <a:gd name="connsiteY15" fmla="*/ 330827 h 621993"/>
              <a:gd name="connsiteX16" fmla="*/ 182310 w 1288377"/>
              <a:gd name="connsiteY16" fmla="*/ 319502 h 621993"/>
              <a:gd name="connsiteX17" fmla="*/ 148331 w 1288377"/>
              <a:gd name="connsiteY17" fmla="*/ 317759 h 621993"/>
              <a:gd name="connsiteX18" fmla="*/ 91628 w 1288377"/>
              <a:gd name="connsiteY18" fmla="*/ 310937 h 621993"/>
              <a:gd name="connsiteX19" fmla="*/ 0 w 1288377"/>
              <a:gd name="connsiteY19" fmla="*/ 308007 h 621993"/>
              <a:gd name="connsiteX20" fmla="*/ 0 w 1288377"/>
              <a:gd name="connsiteY20" fmla="*/ 0 h 62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88377" h="621993">
                <a:moveTo>
                  <a:pt x="0" y="0"/>
                </a:moveTo>
                <a:lnTo>
                  <a:pt x="141203" y="4427"/>
                </a:lnTo>
                <a:cubicBezTo>
                  <a:pt x="553661" y="30369"/>
                  <a:pt x="941643" y="145730"/>
                  <a:pt x="1285681" y="331190"/>
                </a:cubicBezTo>
                <a:lnTo>
                  <a:pt x="1288377" y="332816"/>
                </a:lnTo>
                <a:lnTo>
                  <a:pt x="1121421" y="621993"/>
                </a:lnTo>
                <a:lnTo>
                  <a:pt x="1086747" y="600676"/>
                </a:lnTo>
                <a:lnTo>
                  <a:pt x="1032341" y="574465"/>
                </a:lnTo>
                <a:lnTo>
                  <a:pt x="1032178" y="574370"/>
                </a:lnTo>
                <a:lnTo>
                  <a:pt x="1031335" y="573980"/>
                </a:lnTo>
                <a:lnTo>
                  <a:pt x="855492" y="489263"/>
                </a:lnTo>
                <a:cubicBezTo>
                  <a:pt x="776196" y="456189"/>
                  <a:pt x="694776" y="427267"/>
                  <a:pt x="611496" y="402765"/>
                </a:cubicBezTo>
                <a:lnTo>
                  <a:pt x="473272" y="370273"/>
                </a:lnTo>
                <a:lnTo>
                  <a:pt x="406644" y="353546"/>
                </a:lnTo>
                <a:lnTo>
                  <a:pt x="393857" y="351605"/>
                </a:lnTo>
                <a:lnTo>
                  <a:pt x="356346" y="342788"/>
                </a:lnTo>
                <a:lnTo>
                  <a:pt x="256936" y="330827"/>
                </a:lnTo>
                <a:lnTo>
                  <a:pt x="182310" y="319502"/>
                </a:lnTo>
                <a:lnTo>
                  <a:pt x="148331" y="317759"/>
                </a:lnTo>
                <a:lnTo>
                  <a:pt x="91628" y="310937"/>
                </a:lnTo>
                <a:lnTo>
                  <a:pt x="0" y="30800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1777A9BC-A15B-49DC-B550-74B3032AD60F}"/>
              </a:ext>
            </a:extLst>
          </p:cNvPr>
          <p:cNvSpPr/>
          <p:nvPr/>
        </p:nvSpPr>
        <p:spPr>
          <a:xfrm>
            <a:off x="6133070" y="986665"/>
            <a:ext cx="1119638" cy="867423"/>
          </a:xfrm>
          <a:custGeom>
            <a:avLst/>
            <a:gdLst>
              <a:gd name="connsiteX0" fmla="*/ 0 w 1119638"/>
              <a:gd name="connsiteY0" fmla="*/ 0 h 867423"/>
              <a:gd name="connsiteX1" fmla="*/ 148331 w 1119638"/>
              <a:gd name="connsiteY1" fmla="*/ 7606 h 867423"/>
              <a:gd name="connsiteX2" fmla="*/ 256936 w 1119638"/>
              <a:gd name="connsiteY2" fmla="*/ 20674 h 867423"/>
              <a:gd name="connsiteX3" fmla="*/ 393857 w 1119638"/>
              <a:gd name="connsiteY3" fmla="*/ 41452 h 867423"/>
              <a:gd name="connsiteX4" fmla="*/ 473272 w 1119638"/>
              <a:gd name="connsiteY4" fmla="*/ 60120 h 867423"/>
              <a:gd name="connsiteX5" fmla="*/ 623732 w 1119638"/>
              <a:gd name="connsiteY5" fmla="*/ 97894 h 867423"/>
              <a:gd name="connsiteX6" fmla="*/ 832575 w 1119638"/>
              <a:gd name="connsiteY6" fmla="*/ 171839 h 867423"/>
              <a:gd name="connsiteX7" fmla="*/ 1031335 w 1119638"/>
              <a:gd name="connsiteY7" fmla="*/ 263827 h 867423"/>
              <a:gd name="connsiteX8" fmla="*/ 1032341 w 1119638"/>
              <a:gd name="connsiteY8" fmla="*/ 264312 h 867423"/>
              <a:gd name="connsiteX9" fmla="*/ 1119638 w 1119638"/>
              <a:gd name="connsiteY9" fmla="*/ 314928 h 867423"/>
              <a:gd name="connsiteX10" fmla="*/ 800655 w 1119638"/>
              <a:gd name="connsiteY10" fmla="*/ 867423 h 867423"/>
              <a:gd name="connsiteX11" fmla="*/ 800655 w 1119638"/>
              <a:gd name="connsiteY11" fmla="*/ 867423 h 867423"/>
              <a:gd name="connsiteX12" fmla="*/ 805126 w 1119638"/>
              <a:gd name="connsiteY12" fmla="*/ 859678 h 867423"/>
              <a:gd name="connsiteX13" fmla="*/ 715616 w 1119638"/>
              <a:gd name="connsiteY13" fmla="*/ 803307 h 867423"/>
              <a:gd name="connsiteX14" fmla="*/ 130377 w 1119638"/>
              <a:gd name="connsiteY14" fmla="*/ 612679 h 867423"/>
              <a:gd name="connsiteX15" fmla="*/ 0 w 1119638"/>
              <a:gd name="connsiteY15" fmla="*/ 605417 h 867423"/>
              <a:gd name="connsiteX16" fmla="*/ 0 w 1119638"/>
              <a:gd name="connsiteY16" fmla="*/ 0 h 86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9638" h="867423">
                <a:moveTo>
                  <a:pt x="0" y="0"/>
                </a:moveTo>
                <a:lnTo>
                  <a:pt x="148331" y="7606"/>
                </a:lnTo>
                <a:lnTo>
                  <a:pt x="256936" y="20674"/>
                </a:lnTo>
                <a:lnTo>
                  <a:pt x="393857" y="41452"/>
                </a:lnTo>
                <a:lnTo>
                  <a:pt x="473272" y="60120"/>
                </a:lnTo>
                <a:lnTo>
                  <a:pt x="623732" y="97894"/>
                </a:lnTo>
                <a:cubicBezTo>
                  <a:pt x="694776" y="119358"/>
                  <a:pt x="764446" y="144063"/>
                  <a:pt x="832575" y="171839"/>
                </a:cubicBezTo>
                <a:lnTo>
                  <a:pt x="1031335" y="263827"/>
                </a:lnTo>
                <a:lnTo>
                  <a:pt x="1032341" y="264312"/>
                </a:lnTo>
                <a:lnTo>
                  <a:pt x="1119638" y="314928"/>
                </a:lnTo>
                <a:lnTo>
                  <a:pt x="800655" y="867423"/>
                </a:lnTo>
                <a:lnTo>
                  <a:pt x="800655" y="867423"/>
                </a:lnTo>
                <a:lnTo>
                  <a:pt x="805126" y="859678"/>
                </a:lnTo>
                <a:lnTo>
                  <a:pt x="715616" y="803307"/>
                </a:lnTo>
                <a:cubicBezTo>
                  <a:pt x="536896" y="702328"/>
                  <a:pt x="339375" y="636092"/>
                  <a:pt x="130377" y="612679"/>
                </a:cubicBezTo>
                <a:lnTo>
                  <a:pt x="0" y="605417"/>
                </a:lnTo>
                <a:lnTo>
                  <a:pt x="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1858D501-1EF0-40F6-B3E0-E5DF8079ACCE}"/>
              </a:ext>
            </a:extLst>
          </p:cNvPr>
          <p:cNvSpPr/>
          <p:nvPr/>
        </p:nvSpPr>
        <p:spPr>
          <a:xfrm>
            <a:off x="7317675" y="1047613"/>
            <a:ext cx="1136590" cy="1115905"/>
          </a:xfrm>
          <a:custGeom>
            <a:avLst/>
            <a:gdLst>
              <a:gd name="connsiteX0" fmla="*/ 167279 w 1136590"/>
              <a:gd name="connsiteY0" fmla="*/ 0 h 1115905"/>
              <a:gd name="connsiteX1" fmla="*/ 329867 w 1136590"/>
              <a:gd name="connsiteY1" fmla="*/ 98019 h 1115905"/>
              <a:gd name="connsiteX2" fmla="*/ 1134017 w 1136590"/>
              <a:gd name="connsiteY2" fmla="*/ 925247 h 1115905"/>
              <a:gd name="connsiteX3" fmla="*/ 1136590 w 1136590"/>
              <a:gd name="connsiteY3" fmla="*/ 929626 h 1115905"/>
              <a:gd name="connsiteX4" fmla="*/ 813945 w 1136590"/>
              <a:gd name="connsiteY4" fmla="*/ 1115905 h 1115905"/>
              <a:gd name="connsiteX5" fmla="*/ 719700 w 1136590"/>
              <a:gd name="connsiteY5" fmla="*/ 963088 h 1115905"/>
              <a:gd name="connsiteX6" fmla="*/ 101075 w 1136590"/>
              <a:gd name="connsiteY6" fmla="*/ 351876 h 1115905"/>
              <a:gd name="connsiteX7" fmla="*/ 0 w 1136590"/>
              <a:gd name="connsiteY7" fmla="*/ 289736 h 1115905"/>
              <a:gd name="connsiteX8" fmla="*/ 167279 w 1136590"/>
              <a:gd name="connsiteY8" fmla="*/ 0 h 111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6590" h="1115905">
                <a:moveTo>
                  <a:pt x="167279" y="0"/>
                </a:moveTo>
                <a:lnTo>
                  <a:pt x="329867" y="98019"/>
                </a:lnTo>
                <a:cubicBezTo>
                  <a:pt x="652800" y="314516"/>
                  <a:pt x="927339" y="596698"/>
                  <a:pt x="1134017" y="925247"/>
                </a:cubicBezTo>
                <a:lnTo>
                  <a:pt x="1136590" y="929626"/>
                </a:lnTo>
                <a:lnTo>
                  <a:pt x="813945" y="1115905"/>
                </a:lnTo>
                <a:lnTo>
                  <a:pt x="719700" y="963088"/>
                </a:lnTo>
                <a:cubicBezTo>
                  <a:pt x="551512" y="723752"/>
                  <a:pt x="341751" y="516419"/>
                  <a:pt x="101075" y="351876"/>
                </a:cubicBezTo>
                <a:lnTo>
                  <a:pt x="0" y="289736"/>
                </a:lnTo>
                <a:lnTo>
                  <a:pt x="16727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23225811-4B11-47EC-9D08-93573F423273}"/>
              </a:ext>
            </a:extLst>
          </p:cNvPr>
          <p:cNvSpPr/>
          <p:nvPr/>
        </p:nvSpPr>
        <p:spPr>
          <a:xfrm>
            <a:off x="3739387" y="1050512"/>
            <a:ext cx="1113148" cy="1087314"/>
          </a:xfrm>
          <a:custGeom>
            <a:avLst/>
            <a:gdLst>
              <a:gd name="connsiteX0" fmla="*/ 959517 w 1113148"/>
              <a:gd name="connsiteY0" fmla="*/ 0 h 1087314"/>
              <a:gd name="connsiteX1" fmla="*/ 1113148 w 1113148"/>
              <a:gd name="connsiteY1" fmla="*/ 266095 h 1087314"/>
              <a:gd name="connsiteX2" fmla="*/ 1019972 w 1113148"/>
              <a:gd name="connsiteY2" fmla="*/ 323117 h 1087314"/>
              <a:gd name="connsiteX3" fmla="*/ 289886 w 1113148"/>
              <a:gd name="connsiteY3" fmla="*/ 1070014 h 1087314"/>
              <a:gd name="connsiteX4" fmla="*/ 280126 w 1113148"/>
              <a:gd name="connsiteY4" fmla="*/ 1087314 h 1087314"/>
              <a:gd name="connsiteX5" fmla="*/ 0 w 1113148"/>
              <a:gd name="connsiteY5" fmla="*/ 925583 h 1087314"/>
              <a:gd name="connsiteX6" fmla="*/ 9946 w 1113148"/>
              <a:gd name="connsiteY6" fmla="*/ 908295 h 1087314"/>
              <a:gd name="connsiteX7" fmla="*/ 849611 w 1113148"/>
              <a:gd name="connsiteY7" fmla="*/ 65955 h 1087314"/>
              <a:gd name="connsiteX8" fmla="*/ 959517 w 1113148"/>
              <a:gd name="connsiteY8" fmla="*/ 0 h 1087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3148" h="1087314">
                <a:moveTo>
                  <a:pt x="959517" y="0"/>
                </a:moveTo>
                <a:lnTo>
                  <a:pt x="1113148" y="266095"/>
                </a:lnTo>
                <a:lnTo>
                  <a:pt x="1019972" y="323117"/>
                </a:lnTo>
                <a:cubicBezTo>
                  <a:pt x="726493" y="515576"/>
                  <a:pt x="476943" y="770804"/>
                  <a:pt x="289886" y="1070014"/>
                </a:cubicBezTo>
                <a:lnTo>
                  <a:pt x="280126" y="1087314"/>
                </a:lnTo>
                <a:lnTo>
                  <a:pt x="0" y="925583"/>
                </a:lnTo>
                <a:lnTo>
                  <a:pt x="9946" y="908295"/>
                </a:lnTo>
                <a:cubicBezTo>
                  <a:pt x="225079" y="570850"/>
                  <a:pt x="512084" y="283008"/>
                  <a:pt x="849611" y="65955"/>
                </a:cubicBezTo>
                <a:lnTo>
                  <a:pt x="959517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61F00417-A423-4DD3-86AA-6C802877C07F}"/>
              </a:ext>
            </a:extLst>
          </p:cNvPr>
          <p:cNvSpPr/>
          <p:nvPr/>
        </p:nvSpPr>
        <p:spPr>
          <a:xfrm>
            <a:off x="4025371" y="1319960"/>
            <a:ext cx="1158681" cy="1186651"/>
          </a:xfrm>
          <a:custGeom>
            <a:avLst/>
            <a:gdLst>
              <a:gd name="connsiteX0" fmla="*/ 829099 w 1158681"/>
              <a:gd name="connsiteY0" fmla="*/ 0 h 1186651"/>
              <a:gd name="connsiteX1" fmla="*/ 1158681 w 1158681"/>
              <a:gd name="connsiteY1" fmla="*/ 570853 h 1186651"/>
              <a:gd name="connsiteX2" fmla="*/ 1141641 w 1158681"/>
              <a:gd name="connsiteY2" fmla="*/ 582273 h 1186651"/>
              <a:gd name="connsiteX3" fmla="*/ 661204 w 1158681"/>
              <a:gd name="connsiteY3" fmla="*/ 1131665 h 1186651"/>
              <a:gd name="connsiteX4" fmla="*/ 657531 w 1158681"/>
              <a:gd name="connsiteY4" fmla="*/ 1138993 h 1186651"/>
              <a:gd name="connsiteX5" fmla="*/ 655395 w 1158681"/>
              <a:gd name="connsiteY5" fmla="*/ 1142318 h 1186651"/>
              <a:gd name="connsiteX6" fmla="*/ 632896 w 1158681"/>
              <a:gd name="connsiteY6" fmla="*/ 1186651 h 1186651"/>
              <a:gd name="connsiteX7" fmla="*/ 0 w 1158681"/>
              <a:gd name="connsiteY7" fmla="*/ 821249 h 1186651"/>
              <a:gd name="connsiteX8" fmla="*/ 112470 w 1158681"/>
              <a:gd name="connsiteY8" fmla="*/ 648529 h 1186651"/>
              <a:gd name="connsiteX9" fmla="*/ 697795 w 1158681"/>
              <a:gd name="connsiteY9" fmla="*/ 81014 h 1186651"/>
              <a:gd name="connsiteX10" fmla="*/ 829099 w 1158681"/>
              <a:gd name="connsiteY10" fmla="*/ 0 h 118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8681" h="1186651">
                <a:moveTo>
                  <a:pt x="829099" y="0"/>
                </a:moveTo>
                <a:lnTo>
                  <a:pt x="1158681" y="570853"/>
                </a:lnTo>
                <a:lnTo>
                  <a:pt x="1141641" y="582273"/>
                </a:lnTo>
                <a:cubicBezTo>
                  <a:pt x="948706" y="726057"/>
                  <a:pt x="784683" y="913464"/>
                  <a:pt x="661204" y="1131665"/>
                </a:cubicBezTo>
                <a:lnTo>
                  <a:pt x="657531" y="1138993"/>
                </a:lnTo>
                <a:lnTo>
                  <a:pt x="655395" y="1142318"/>
                </a:lnTo>
                <a:lnTo>
                  <a:pt x="632896" y="1186651"/>
                </a:lnTo>
                <a:lnTo>
                  <a:pt x="0" y="821249"/>
                </a:lnTo>
                <a:lnTo>
                  <a:pt x="112470" y="648529"/>
                </a:lnTo>
                <a:cubicBezTo>
                  <a:pt x="274624" y="427630"/>
                  <a:pt x="472654" y="235491"/>
                  <a:pt x="697795" y="81014"/>
                </a:cubicBezTo>
                <a:lnTo>
                  <a:pt x="829099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BCD354BD-3897-4209-B837-1B4C72C8E7C3}"/>
              </a:ext>
            </a:extLst>
          </p:cNvPr>
          <p:cNvSpPr/>
          <p:nvPr/>
        </p:nvSpPr>
        <p:spPr>
          <a:xfrm>
            <a:off x="6999757" y="1338782"/>
            <a:ext cx="1127546" cy="1169858"/>
          </a:xfrm>
          <a:custGeom>
            <a:avLst/>
            <a:gdLst>
              <a:gd name="connsiteX0" fmla="*/ 317090 w 1127546"/>
              <a:gd name="connsiteY0" fmla="*/ 0 h 1169858"/>
              <a:gd name="connsiteX1" fmla="*/ 354856 w 1127546"/>
              <a:gd name="connsiteY1" fmla="*/ 21897 h 1169858"/>
              <a:gd name="connsiteX2" fmla="*/ 1006247 w 1127546"/>
              <a:gd name="connsiteY2" fmla="*/ 637081 h 1169858"/>
              <a:gd name="connsiteX3" fmla="*/ 1127546 w 1127546"/>
              <a:gd name="connsiteY3" fmla="*/ 827228 h 1169858"/>
              <a:gd name="connsiteX4" fmla="*/ 534094 w 1127546"/>
              <a:gd name="connsiteY4" fmla="*/ 1169858 h 1169858"/>
              <a:gd name="connsiteX5" fmla="*/ 491171 w 1127546"/>
              <a:gd name="connsiteY5" fmla="*/ 1088930 h 1169858"/>
              <a:gd name="connsiteX6" fmla="*/ 408958 w 1127546"/>
              <a:gd name="connsiteY6" fmla="*/ 964199 h 1169858"/>
              <a:gd name="connsiteX7" fmla="*/ 387109 w 1127546"/>
              <a:gd name="connsiteY7" fmla="*/ 936329 h 1169858"/>
              <a:gd name="connsiteX8" fmla="*/ 308746 w 1127546"/>
              <a:gd name="connsiteY8" fmla="*/ 835132 h 1169858"/>
              <a:gd name="connsiteX9" fmla="*/ 101994 w 1127546"/>
              <a:gd name="connsiteY9" fmla="*/ 627706 h 1169858"/>
              <a:gd name="connsiteX10" fmla="*/ 0 w 1127546"/>
              <a:gd name="connsiteY10" fmla="*/ 549218 h 1169858"/>
              <a:gd name="connsiteX11" fmla="*/ 317090 w 1127546"/>
              <a:gd name="connsiteY11" fmla="*/ 0 h 116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7546" h="1169858">
                <a:moveTo>
                  <a:pt x="317090" y="0"/>
                </a:moveTo>
                <a:lnTo>
                  <a:pt x="354856" y="21897"/>
                </a:lnTo>
                <a:cubicBezTo>
                  <a:pt x="607737" y="184380"/>
                  <a:pt x="828755" y="393390"/>
                  <a:pt x="1006247" y="637081"/>
                </a:cubicBezTo>
                <a:lnTo>
                  <a:pt x="1127546" y="827228"/>
                </a:lnTo>
                <a:lnTo>
                  <a:pt x="534094" y="1169858"/>
                </a:lnTo>
                <a:lnTo>
                  <a:pt x="491171" y="1088930"/>
                </a:lnTo>
                <a:cubicBezTo>
                  <a:pt x="465355" y="1046057"/>
                  <a:pt x="437920" y="1004446"/>
                  <a:pt x="408958" y="964199"/>
                </a:cubicBezTo>
                <a:lnTo>
                  <a:pt x="387109" y="936329"/>
                </a:lnTo>
                <a:lnTo>
                  <a:pt x="308746" y="835132"/>
                </a:lnTo>
                <a:cubicBezTo>
                  <a:pt x="245267" y="759798"/>
                  <a:pt x="176099" y="690379"/>
                  <a:pt x="101994" y="627706"/>
                </a:cubicBezTo>
                <a:lnTo>
                  <a:pt x="0" y="549218"/>
                </a:lnTo>
                <a:lnTo>
                  <a:pt x="31709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9EA8B8FB-0B6C-41F5-8270-673BD21C52EC}"/>
              </a:ext>
            </a:extLst>
          </p:cNvPr>
          <p:cNvSpPr/>
          <p:nvPr/>
        </p:nvSpPr>
        <p:spPr>
          <a:xfrm>
            <a:off x="6133070" y="1608417"/>
            <a:ext cx="800655" cy="790177"/>
          </a:xfrm>
          <a:custGeom>
            <a:avLst/>
            <a:gdLst>
              <a:gd name="connsiteX0" fmla="*/ 0 w 800655"/>
              <a:gd name="connsiteY0" fmla="*/ 0 h 790177"/>
              <a:gd name="connsiteX1" fmla="*/ 133384 w 800655"/>
              <a:gd name="connsiteY1" fmla="*/ 7339 h 790177"/>
              <a:gd name="connsiteX2" fmla="*/ 721894 w 800655"/>
              <a:gd name="connsiteY2" fmla="*/ 196679 h 790177"/>
              <a:gd name="connsiteX3" fmla="*/ 800655 w 800655"/>
              <a:gd name="connsiteY3" fmla="*/ 245671 h 790177"/>
              <a:gd name="connsiteX4" fmla="*/ 486283 w 800655"/>
              <a:gd name="connsiteY4" fmla="*/ 790177 h 790177"/>
              <a:gd name="connsiteX5" fmla="*/ 347148 w 800655"/>
              <a:gd name="connsiteY5" fmla="*/ 717817 h 790177"/>
              <a:gd name="connsiteX6" fmla="*/ 162049 w 800655"/>
              <a:gd name="connsiteY6" fmla="*/ 660242 h 790177"/>
              <a:gd name="connsiteX7" fmla="*/ 0 w 800655"/>
              <a:gd name="connsiteY7" fmla="*/ 643133 h 790177"/>
              <a:gd name="connsiteX8" fmla="*/ 0 w 800655"/>
              <a:gd name="connsiteY8" fmla="*/ 0 h 790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0655" h="790177">
                <a:moveTo>
                  <a:pt x="0" y="0"/>
                </a:moveTo>
                <a:lnTo>
                  <a:pt x="133384" y="7339"/>
                </a:lnTo>
                <a:cubicBezTo>
                  <a:pt x="343549" y="30594"/>
                  <a:pt x="542174" y="96382"/>
                  <a:pt x="721894" y="196679"/>
                </a:cubicBezTo>
                <a:lnTo>
                  <a:pt x="800655" y="245671"/>
                </a:lnTo>
                <a:lnTo>
                  <a:pt x="486283" y="790177"/>
                </a:lnTo>
                <a:lnTo>
                  <a:pt x="347148" y="717817"/>
                </a:lnTo>
                <a:cubicBezTo>
                  <a:pt x="287761" y="693292"/>
                  <a:pt x="225893" y="673924"/>
                  <a:pt x="162049" y="660242"/>
                </a:cubicBezTo>
                <a:lnTo>
                  <a:pt x="0" y="643133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9A5FB2EC-1BA5-40D4-A50F-04E1030B801E}"/>
              </a:ext>
            </a:extLst>
          </p:cNvPr>
          <p:cNvSpPr/>
          <p:nvPr/>
        </p:nvSpPr>
        <p:spPr>
          <a:xfrm>
            <a:off x="6681802" y="1888000"/>
            <a:ext cx="848488" cy="915387"/>
          </a:xfrm>
          <a:custGeom>
            <a:avLst/>
            <a:gdLst>
              <a:gd name="connsiteX0" fmla="*/ 317954 w 848488"/>
              <a:gd name="connsiteY0" fmla="*/ 0 h 915387"/>
              <a:gd name="connsiteX1" fmla="*/ 317955 w 848488"/>
              <a:gd name="connsiteY1" fmla="*/ 0 h 915387"/>
              <a:gd name="connsiteX2" fmla="*/ 314324 w 848488"/>
              <a:gd name="connsiteY2" fmla="*/ 6288 h 915387"/>
              <a:gd name="connsiteX3" fmla="*/ 427642 w 848488"/>
              <a:gd name="connsiteY3" fmla="*/ 92419 h 915387"/>
              <a:gd name="connsiteX4" fmla="*/ 635549 w 848488"/>
              <a:gd name="connsiteY4" fmla="*/ 298442 h 915387"/>
              <a:gd name="connsiteX5" fmla="*/ 705064 w 848488"/>
              <a:gd name="connsiteY5" fmla="*/ 387111 h 915387"/>
              <a:gd name="connsiteX6" fmla="*/ 717557 w 848488"/>
              <a:gd name="connsiteY6" fmla="*/ 403245 h 915387"/>
              <a:gd name="connsiteX7" fmla="*/ 799312 w 848488"/>
              <a:gd name="connsiteY7" fmla="*/ 528824 h 915387"/>
              <a:gd name="connsiteX8" fmla="*/ 848488 w 848488"/>
              <a:gd name="connsiteY8" fmla="*/ 622695 h 915387"/>
              <a:gd name="connsiteX9" fmla="*/ 341530 w 848488"/>
              <a:gd name="connsiteY9" fmla="*/ 915387 h 915387"/>
              <a:gd name="connsiteX10" fmla="*/ 281560 w 848488"/>
              <a:gd name="connsiteY10" fmla="*/ 822707 h 915387"/>
              <a:gd name="connsiteX11" fmla="*/ 120944 w 848488"/>
              <a:gd name="connsiteY11" fmla="*/ 643066 h 915387"/>
              <a:gd name="connsiteX12" fmla="*/ 0 w 848488"/>
              <a:gd name="connsiteY12" fmla="*/ 550712 h 915387"/>
              <a:gd name="connsiteX13" fmla="*/ 317954 w 848488"/>
              <a:gd name="connsiteY13" fmla="*/ 0 h 91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8488" h="915387">
                <a:moveTo>
                  <a:pt x="317954" y="0"/>
                </a:moveTo>
                <a:lnTo>
                  <a:pt x="317955" y="0"/>
                </a:lnTo>
                <a:lnTo>
                  <a:pt x="314324" y="6288"/>
                </a:lnTo>
                <a:lnTo>
                  <a:pt x="427642" y="92419"/>
                </a:lnTo>
                <a:cubicBezTo>
                  <a:pt x="502161" y="154668"/>
                  <a:pt x="571716" y="223618"/>
                  <a:pt x="635549" y="298442"/>
                </a:cubicBezTo>
                <a:lnTo>
                  <a:pt x="705064" y="387111"/>
                </a:lnTo>
                <a:lnTo>
                  <a:pt x="717557" y="403245"/>
                </a:lnTo>
                <a:cubicBezTo>
                  <a:pt x="746357" y="443765"/>
                  <a:pt x="773640" y="485659"/>
                  <a:pt x="799312" y="528824"/>
                </a:cubicBezTo>
                <a:lnTo>
                  <a:pt x="848488" y="622695"/>
                </a:lnTo>
                <a:lnTo>
                  <a:pt x="341530" y="915387"/>
                </a:lnTo>
                <a:lnTo>
                  <a:pt x="281560" y="822707"/>
                </a:lnTo>
                <a:cubicBezTo>
                  <a:pt x="234125" y="757101"/>
                  <a:pt x="180259" y="696877"/>
                  <a:pt x="120944" y="643066"/>
                </a:cubicBezTo>
                <a:lnTo>
                  <a:pt x="0" y="550712"/>
                </a:lnTo>
                <a:lnTo>
                  <a:pt x="317954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88FD8848-71E1-4A42-8312-94B4E5C2D99F}"/>
              </a:ext>
            </a:extLst>
          </p:cNvPr>
          <p:cNvSpPr/>
          <p:nvPr/>
        </p:nvSpPr>
        <p:spPr>
          <a:xfrm>
            <a:off x="4658845" y="1890813"/>
            <a:ext cx="830105" cy="888321"/>
          </a:xfrm>
          <a:custGeom>
            <a:avLst/>
            <a:gdLst>
              <a:gd name="connsiteX0" fmla="*/ 525208 w 830105"/>
              <a:gd name="connsiteY0" fmla="*/ 0 h 888321"/>
              <a:gd name="connsiteX1" fmla="*/ 830105 w 830105"/>
              <a:gd name="connsiteY1" fmla="*/ 528098 h 888321"/>
              <a:gd name="connsiteX2" fmla="*/ 783697 w 830105"/>
              <a:gd name="connsiteY2" fmla="*/ 554479 h 888321"/>
              <a:gd name="connsiteX3" fmla="*/ 526509 w 830105"/>
              <a:gd name="connsiteY3" fmla="*/ 805918 h 888321"/>
              <a:gd name="connsiteX4" fmla="*/ 471448 w 830105"/>
              <a:gd name="connsiteY4" fmla="*/ 888321 h 888321"/>
              <a:gd name="connsiteX5" fmla="*/ 0 w 830105"/>
              <a:gd name="connsiteY5" fmla="*/ 616131 h 888321"/>
              <a:gd name="connsiteX6" fmla="*/ 24057 w 830105"/>
              <a:gd name="connsiteY6" fmla="*/ 568140 h 888321"/>
              <a:gd name="connsiteX7" fmla="*/ 122510 w 830105"/>
              <a:gd name="connsiteY7" fmla="*/ 414854 h 888321"/>
              <a:gd name="connsiteX8" fmla="*/ 505044 w 830105"/>
              <a:gd name="connsiteY8" fmla="*/ 25785 h 888321"/>
              <a:gd name="connsiteX9" fmla="*/ 530403 w 830105"/>
              <a:gd name="connsiteY9" fmla="*/ 9000 h 888321"/>
              <a:gd name="connsiteX10" fmla="*/ 525207 w 830105"/>
              <a:gd name="connsiteY10" fmla="*/ 0 h 888321"/>
              <a:gd name="connsiteX11" fmla="*/ 525208 w 830105"/>
              <a:gd name="connsiteY11" fmla="*/ 0 h 888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0105" h="888321">
                <a:moveTo>
                  <a:pt x="525208" y="0"/>
                </a:moveTo>
                <a:lnTo>
                  <a:pt x="830105" y="528098"/>
                </a:lnTo>
                <a:lnTo>
                  <a:pt x="783697" y="554479"/>
                </a:lnTo>
                <a:cubicBezTo>
                  <a:pt x="685867" y="623699"/>
                  <a:pt x="599031" y="708671"/>
                  <a:pt x="526509" y="805918"/>
                </a:cubicBezTo>
                <a:lnTo>
                  <a:pt x="471448" y="888321"/>
                </a:lnTo>
                <a:lnTo>
                  <a:pt x="0" y="616131"/>
                </a:lnTo>
                <a:lnTo>
                  <a:pt x="24057" y="568140"/>
                </a:lnTo>
                <a:lnTo>
                  <a:pt x="122510" y="414854"/>
                </a:lnTo>
                <a:cubicBezTo>
                  <a:pt x="230378" y="264375"/>
                  <a:pt x="359534" y="132894"/>
                  <a:pt x="505044" y="25785"/>
                </a:cubicBezTo>
                <a:lnTo>
                  <a:pt x="530403" y="9000"/>
                </a:lnTo>
                <a:lnTo>
                  <a:pt x="525207" y="0"/>
                </a:lnTo>
                <a:lnTo>
                  <a:pt x="5252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0126B594-793E-44EF-B633-11B7DD2B48ED}"/>
              </a:ext>
            </a:extLst>
          </p:cNvPr>
          <p:cNvSpPr/>
          <p:nvPr/>
        </p:nvSpPr>
        <p:spPr>
          <a:xfrm>
            <a:off x="3323039" y="2040360"/>
            <a:ext cx="660043" cy="1351571"/>
          </a:xfrm>
          <a:custGeom>
            <a:avLst/>
            <a:gdLst>
              <a:gd name="connsiteX0" fmla="*/ 379376 w 660043"/>
              <a:gd name="connsiteY0" fmla="*/ 0 h 1351571"/>
              <a:gd name="connsiteX1" fmla="*/ 660043 w 660043"/>
              <a:gd name="connsiteY1" fmla="*/ 162043 h 1351571"/>
              <a:gd name="connsiteX2" fmla="*/ 597888 w 660043"/>
              <a:gd name="connsiteY2" fmla="*/ 272216 h 1351571"/>
              <a:gd name="connsiteX3" fmla="*/ 346389 w 660043"/>
              <a:gd name="connsiteY3" fmla="*/ 1134134 h 1351571"/>
              <a:gd name="connsiteX4" fmla="*/ 335539 w 660043"/>
              <a:gd name="connsiteY4" fmla="*/ 1351571 h 1351571"/>
              <a:gd name="connsiteX5" fmla="*/ 0 w 660043"/>
              <a:gd name="connsiteY5" fmla="*/ 1351571 h 1351571"/>
              <a:gd name="connsiteX6" fmla="*/ 12440 w 660043"/>
              <a:gd name="connsiteY6" fmla="*/ 1107096 h 1351571"/>
              <a:gd name="connsiteX7" fmla="*/ 301687 w 660043"/>
              <a:gd name="connsiteY7" fmla="*/ 135038 h 1351571"/>
              <a:gd name="connsiteX8" fmla="*/ 379376 w 660043"/>
              <a:gd name="connsiteY8" fmla="*/ 0 h 135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0043" h="1351571">
                <a:moveTo>
                  <a:pt x="379376" y="0"/>
                </a:moveTo>
                <a:lnTo>
                  <a:pt x="660043" y="162043"/>
                </a:lnTo>
                <a:lnTo>
                  <a:pt x="597888" y="272216"/>
                </a:lnTo>
                <a:cubicBezTo>
                  <a:pt x="464665" y="535429"/>
                  <a:pt x="377279" y="826330"/>
                  <a:pt x="346389" y="1134134"/>
                </a:cubicBezTo>
                <a:lnTo>
                  <a:pt x="335539" y="1351571"/>
                </a:lnTo>
                <a:lnTo>
                  <a:pt x="0" y="1351571"/>
                </a:lnTo>
                <a:lnTo>
                  <a:pt x="12440" y="1107096"/>
                </a:lnTo>
                <a:cubicBezTo>
                  <a:pt x="47966" y="759960"/>
                  <a:pt x="148468" y="431886"/>
                  <a:pt x="301687" y="135038"/>
                </a:cubicBezTo>
                <a:lnTo>
                  <a:pt x="379376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28213EBB-ED40-43D3-85A9-D984FED52050}"/>
              </a:ext>
            </a:extLst>
          </p:cNvPr>
          <p:cNvSpPr/>
          <p:nvPr/>
        </p:nvSpPr>
        <p:spPr>
          <a:xfrm>
            <a:off x="8170555" y="2041165"/>
            <a:ext cx="699239" cy="1350766"/>
          </a:xfrm>
          <a:custGeom>
            <a:avLst/>
            <a:gdLst>
              <a:gd name="connsiteX0" fmla="*/ 321269 w 699239"/>
              <a:gd name="connsiteY0" fmla="*/ 0 h 1350766"/>
              <a:gd name="connsiteX1" fmla="*/ 365502 w 699239"/>
              <a:gd name="connsiteY1" fmla="*/ 75283 h 1350766"/>
              <a:gd name="connsiteX2" fmla="*/ 694789 w 699239"/>
              <a:gd name="connsiteY2" fmla="*/ 1210992 h 1350766"/>
              <a:gd name="connsiteX3" fmla="*/ 699239 w 699239"/>
              <a:gd name="connsiteY3" fmla="*/ 1350766 h 1350766"/>
              <a:gd name="connsiteX4" fmla="*/ 310958 w 699239"/>
              <a:gd name="connsiteY4" fmla="*/ 1350766 h 1350766"/>
              <a:gd name="connsiteX5" fmla="*/ 307068 w 699239"/>
              <a:gd name="connsiteY5" fmla="*/ 1226166 h 1350766"/>
              <a:gd name="connsiteX6" fmla="*/ 20755 w 699239"/>
              <a:gd name="connsiteY6" fmla="*/ 219140 h 1350766"/>
              <a:gd name="connsiteX7" fmla="*/ 0 w 699239"/>
              <a:gd name="connsiteY7" fmla="*/ 185485 h 1350766"/>
              <a:gd name="connsiteX8" fmla="*/ 321269 w 699239"/>
              <a:gd name="connsiteY8" fmla="*/ 0 h 1350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239" h="1350766">
                <a:moveTo>
                  <a:pt x="321269" y="0"/>
                </a:moveTo>
                <a:lnTo>
                  <a:pt x="365502" y="75283"/>
                </a:lnTo>
                <a:cubicBezTo>
                  <a:pt x="552395" y="416685"/>
                  <a:pt x="668646" y="801694"/>
                  <a:pt x="694789" y="1210992"/>
                </a:cubicBezTo>
                <a:lnTo>
                  <a:pt x="699239" y="1350766"/>
                </a:lnTo>
                <a:lnTo>
                  <a:pt x="310958" y="1350766"/>
                </a:lnTo>
                <a:lnTo>
                  <a:pt x="307068" y="1226166"/>
                </a:lnTo>
                <a:cubicBezTo>
                  <a:pt x="284338" y="863244"/>
                  <a:pt x="183258" y="521859"/>
                  <a:pt x="20755" y="219140"/>
                </a:cubicBezTo>
                <a:lnTo>
                  <a:pt x="0" y="185485"/>
                </a:lnTo>
                <a:lnTo>
                  <a:pt x="32126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329651D8-9C1B-4A7C-9698-CEF955F0D7CE}"/>
              </a:ext>
            </a:extLst>
          </p:cNvPr>
          <p:cNvSpPr/>
          <p:nvPr/>
        </p:nvSpPr>
        <p:spPr>
          <a:xfrm>
            <a:off x="3662855" y="2203749"/>
            <a:ext cx="961810" cy="1188182"/>
          </a:xfrm>
          <a:custGeom>
            <a:avLst/>
            <a:gdLst>
              <a:gd name="connsiteX0" fmla="*/ 322557 w 961810"/>
              <a:gd name="connsiteY0" fmla="*/ 0 h 1188182"/>
              <a:gd name="connsiteX1" fmla="*/ 961810 w 961810"/>
              <a:gd name="connsiteY1" fmla="*/ 369073 h 1188182"/>
              <a:gd name="connsiteX2" fmla="*/ 932610 w 961810"/>
              <a:gd name="connsiteY2" fmla="*/ 426610 h 1188182"/>
              <a:gd name="connsiteX3" fmla="*/ 779406 w 961810"/>
              <a:gd name="connsiteY3" fmla="*/ 987724 h 1188182"/>
              <a:gd name="connsiteX4" fmla="*/ 767800 w 961810"/>
              <a:gd name="connsiteY4" fmla="*/ 1188182 h 1188182"/>
              <a:gd name="connsiteX5" fmla="*/ 0 w 961810"/>
              <a:gd name="connsiteY5" fmla="*/ 1188182 h 1188182"/>
              <a:gd name="connsiteX6" fmla="*/ 3748 w 961810"/>
              <a:gd name="connsiteY6" fmla="*/ 1067707 h 1188182"/>
              <a:gd name="connsiteX7" fmla="*/ 201108 w 961810"/>
              <a:gd name="connsiteY7" fmla="*/ 242250 h 1188182"/>
              <a:gd name="connsiteX8" fmla="*/ 322557 w 961810"/>
              <a:gd name="connsiteY8" fmla="*/ 0 h 118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1810" h="1188182">
                <a:moveTo>
                  <a:pt x="322557" y="0"/>
                </a:moveTo>
                <a:lnTo>
                  <a:pt x="961810" y="369073"/>
                </a:lnTo>
                <a:lnTo>
                  <a:pt x="932610" y="426610"/>
                </a:lnTo>
                <a:cubicBezTo>
                  <a:pt x="855320" y="600027"/>
                  <a:pt x="802607" y="788857"/>
                  <a:pt x="779406" y="987724"/>
                </a:cubicBezTo>
                <a:lnTo>
                  <a:pt x="767800" y="1188182"/>
                </a:lnTo>
                <a:lnTo>
                  <a:pt x="0" y="1188182"/>
                </a:lnTo>
                <a:lnTo>
                  <a:pt x="3748" y="1067707"/>
                </a:lnTo>
                <a:cubicBezTo>
                  <a:pt x="21974" y="775661"/>
                  <a:pt x="90682" y="497542"/>
                  <a:pt x="201108" y="242250"/>
                </a:cubicBezTo>
                <a:lnTo>
                  <a:pt x="32255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C3C09C66-1367-4C36-AED1-2784F16877A6}"/>
              </a:ext>
            </a:extLst>
          </p:cNvPr>
          <p:cNvSpPr/>
          <p:nvPr/>
        </p:nvSpPr>
        <p:spPr>
          <a:xfrm>
            <a:off x="7568613" y="2228578"/>
            <a:ext cx="906948" cy="1163353"/>
          </a:xfrm>
          <a:custGeom>
            <a:avLst/>
            <a:gdLst>
              <a:gd name="connsiteX0" fmla="*/ 598603 w 906948"/>
              <a:gd name="connsiteY0" fmla="*/ 0 h 1163353"/>
              <a:gd name="connsiteX1" fmla="*/ 599941 w 906948"/>
              <a:gd name="connsiteY1" fmla="*/ 2098 h 1163353"/>
              <a:gd name="connsiteX2" fmla="*/ 902928 w 906948"/>
              <a:gd name="connsiteY2" fmla="*/ 1038012 h 1163353"/>
              <a:gd name="connsiteX3" fmla="*/ 906948 w 906948"/>
              <a:gd name="connsiteY3" fmla="*/ 1163353 h 1163353"/>
              <a:gd name="connsiteX4" fmla="*/ 192842 w 906948"/>
              <a:gd name="connsiteY4" fmla="*/ 1163353 h 1163353"/>
              <a:gd name="connsiteX5" fmla="*/ 182732 w 906948"/>
              <a:gd name="connsiteY5" fmla="*/ 977117 h 1163353"/>
              <a:gd name="connsiteX6" fmla="*/ 16712 w 906948"/>
              <a:gd name="connsiteY6" fmla="*/ 377112 h 1163353"/>
              <a:gd name="connsiteX7" fmla="*/ 0 w 906948"/>
              <a:gd name="connsiteY7" fmla="*/ 345603 h 1163353"/>
              <a:gd name="connsiteX8" fmla="*/ 598603 w 906948"/>
              <a:gd name="connsiteY8" fmla="*/ 0 h 1163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6948" h="1163353">
                <a:moveTo>
                  <a:pt x="598603" y="0"/>
                </a:moveTo>
                <a:lnTo>
                  <a:pt x="599941" y="2098"/>
                </a:lnTo>
                <a:cubicBezTo>
                  <a:pt x="771649" y="311844"/>
                  <a:pt x="878818" y="663419"/>
                  <a:pt x="902928" y="1038012"/>
                </a:cubicBezTo>
                <a:lnTo>
                  <a:pt x="906948" y="1163353"/>
                </a:lnTo>
                <a:lnTo>
                  <a:pt x="192842" y="1163353"/>
                </a:lnTo>
                <a:lnTo>
                  <a:pt x="182732" y="977117"/>
                </a:lnTo>
                <a:cubicBezTo>
                  <a:pt x="159382" y="763537"/>
                  <a:pt x="102019" y="561331"/>
                  <a:pt x="16712" y="377112"/>
                </a:cubicBezTo>
                <a:lnTo>
                  <a:pt x="0" y="345603"/>
                </a:lnTo>
                <a:lnTo>
                  <a:pt x="598603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E05E6D78-BF8B-46F2-A4E5-50FC9D4917B0}"/>
              </a:ext>
            </a:extLst>
          </p:cNvPr>
          <p:cNvSpPr/>
          <p:nvPr/>
        </p:nvSpPr>
        <p:spPr>
          <a:xfrm>
            <a:off x="6133070" y="2261848"/>
            <a:ext cx="481711" cy="979013"/>
          </a:xfrm>
          <a:custGeom>
            <a:avLst/>
            <a:gdLst>
              <a:gd name="connsiteX0" fmla="*/ 0 w 481711"/>
              <a:gd name="connsiteY0" fmla="*/ 0 h 979013"/>
              <a:gd name="connsiteX1" fmla="*/ 162049 w 481711"/>
              <a:gd name="connsiteY1" fmla="*/ 17109 h 979013"/>
              <a:gd name="connsiteX2" fmla="*/ 347148 w 481711"/>
              <a:gd name="connsiteY2" fmla="*/ 74684 h 979013"/>
              <a:gd name="connsiteX3" fmla="*/ 481711 w 481711"/>
              <a:gd name="connsiteY3" fmla="*/ 144666 h 979013"/>
              <a:gd name="connsiteX4" fmla="*/ 0 w 481711"/>
              <a:gd name="connsiteY4" fmla="*/ 979013 h 979013"/>
              <a:gd name="connsiteX5" fmla="*/ 0 w 481711"/>
              <a:gd name="connsiteY5" fmla="*/ 0 h 97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711" h="979013">
                <a:moveTo>
                  <a:pt x="0" y="0"/>
                </a:moveTo>
                <a:lnTo>
                  <a:pt x="162049" y="17109"/>
                </a:lnTo>
                <a:cubicBezTo>
                  <a:pt x="225893" y="30791"/>
                  <a:pt x="287761" y="50159"/>
                  <a:pt x="347148" y="74684"/>
                </a:cubicBezTo>
                <a:lnTo>
                  <a:pt x="481711" y="144666"/>
                </a:lnTo>
                <a:lnTo>
                  <a:pt x="0" y="979013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5964AD6C-5424-48A0-B86F-3858C037AD3F}"/>
              </a:ext>
            </a:extLst>
          </p:cNvPr>
          <p:cNvSpPr/>
          <p:nvPr/>
        </p:nvSpPr>
        <p:spPr>
          <a:xfrm>
            <a:off x="5135023" y="2424683"/>
            <a:ext cx="845219" cy="845169"/>
          </a:xfrm>
          <a:custGeom>
            <a:avLst/>
            <a:gdLst>
              <a:gd name="connsiteX0" fmla="*/ 357260 w 845219"/>
              <a:gd name="connsiteY0" fmla="*/ 0 h 845169"/>
              <a:gd name="connsiteX1" fmla="*/ 845219 w 845219"/>
              <a:gd name="connsiteY1" fmla="*/ 845169 h 845169"/>
              <a:gd name="connsiteX2" fmla="*/ 0 w 845219"/>
              <a:gd name="connsiteY2" fmla="*/ 357182 h 845169"/>
              <a:gd name="connsiteX3" fmla="*/ 4768 w 845219"/>
              <a:gd name="connsiteY3" fmla="*/ 347983 h 845169"/>
              <a:gd name="connsiteX4" fmla="*/ 285351 w 845219"/>
              <a:gd name="connsiteY4" fmla="*/ 47001 h 845169"/>
              <a:gd name="connsiteX5" fmla="*/ 357260 w 845219"/>
              <a:gd name="connsiteY5" fmla="*/ 0 h 84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5219" h="845169">
                <a:moveTo>
                  <a:pt x="357260" y="0"/>
                </a:moveTo>
                <a:lnTo>
                  <a:pt x="845219" y="845169"/>
                </a:lnTo>
                <a:lnTo>
                  <a:pt x="0" y="357182"/>
                </a:lnTo>
                <a:lnTo>
                  <a:pt x="4768" y="347983"/>
                </a:lnTo>
                <a:cubicBezTo>
                  <a:pt x="80303" y="230886"/>
                  <a:pt x="175481" y="128830"/>
                  <a:pt x="285351" y="47001"/>
                </a:cubicBezTo>
                <a:lnTo>
                  <a:pt x="35726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60A7451C-2DB7-420F-85C5-E1FBCECB3C5F}"/>
              </a:ext>
            </a:extLst>
          </p:cNvPr>
          <p:cNvSpPr/>
          <p:nvPr/>
        </p:nvSpPr>
        <p:spPr>
          <a:xfrm>
            <a:off x="6195219" y="2445859"/>
            <a:ext cx="823261" cy="835640"/>
          </a:xfrm>
          <a:custGeom>
            <a:avLst/>
            <a:gdLst>
              <a:gd name="connsiteX0" fmla="*/ 482457 w 823261"/>
              <a:gd name="connsiteY0" fmla="*/ 0 h 835640"/>
              <a:gd name="connsiteX1" fmla="*/ 607527 w 823261"/>
              <a:gd name="connsiteY1" fmla="*/ 95505 h 835640"/>
              <a:gd name="connsiteX2" fmla="*/ 768143 w 823261"/>
              <a:gd name="connsiteY2" fmla="*/ 275146 h 835640"/>
              <a:gd name="connsiteX3" fmla="*/ 823261 w 823261"/>
              <a:gd name="connsiteY3" fmla="*/ 360329 h 835640"/>
              <a:gd name="connsiteX4" fmla="*/ 0 w 823261"/>
              <a:gd name="connsiteY4" fmla="*/ 835640 h 835640"/>
              <a:gd name="connsiteX5" fmla="*/ 482457 w 823261"/>
              <a:gd name="connsiteY5" fmla="*/ 0 h 83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3261" h="835640">
                <a:moveTo>
                  <a:pt x="482457" y="0"/>
                </a:moveTo>
                <a:lnTo>
                  <a:pt x="607527" y="95505"/>
                </a:lnTo>
                <a:cubicBezTo>
                  <a:pt x="666842" y="149316"/>
                  <a:pt x="720708" y="209540"/>
                  <a:pt x="768143" y="275146"/>
                </a:cubicBezTo>
                <a:lnTo>
                  <a:pt x="823261" y="360329"/>
                </a:lnTo>
                <a:lnTo>
                  <a:pt x="0" y="835640"/>
                </a:lnTo>
                <a:lnTo>
                  <a:pt x="482457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57EA73CD-6CA8-4E3B-8949-CC742191190A}"/>
              </a:ext>
            </a:extLst>
          </p:cNvPr>
          <p:cNvSpPr/>
          <p:nvPr/>
        </p:nvSpPr>
        <p:spPr>
          <a:xfrm>
            <a:off x="4437606" y="2573339"/>
            <a:ext cx="656025" cy="818591"/>
          </a:xfrm>
          <a:custGeom>
            <a:avLst/>
            <a:gdLst>
              <a:gd name="connsiteX0" fmla="*/ 187958 w 656025"/>
              <a:gd name="connsiteY0" fmla="*/ 0 h 818591"/>
              <a:gd name="connsiteX1" fmla="*/ 656025 w 656025"/>
              <a:gd name="connsiteY1" fmla="*/ 270239 h 818591"/>
              <a:gd name="connsiteX2" fmla="*/ 622769 w 656025"/>
              <a:gd name="connsiteY2" fmla="*/ 333228 h 818591"/>
              <a:gd name="connsiteX3" fmla="*/ 557630 w 656025"/>
              <a:gd name="connsiteY3" fmla="*/ 508372 h 818591"/>
              <a:gd name="connsiteX4" fmla="*/ 543338 w 656025"/>
              <a:gd name="connsiteY4" fmla="*/ 579137 h 818591"/>
              <a:gd name="connsiteX5" fmla="*/ 533531 w 656025"/>
              <a:gd name="connsiteY5" fmla="*/ 619081 h 818591"/>
              <a:gd name="connsiteX6" fmla="*/ 531948 w 656025"/>
              <a:gd name="connsiteY6" fmla="*/ 635533 h 818591"/>
              <a:gd name="connsiteX7" fmla="*/ 519765 w 656025"/>
              <a:gd name="connsiteY7" fmla="*/ 695852 h 818591"/>
              <a:gd name="connsiteX8" fmla="*/ 512372 w 656025"/>
              <a:gd name="connsiteY8" fmla="*/ 818591 h 818591"/>
              <a:gd name="connsiteX9" fmla="*/ 0 w 656025"/>
              <a:gd name="connsiteY9" fmla="*/ 818591 h 818591"/>
              <a:gd name="connsiteX10" fmla="*/ 11789 w 656025"/>
              <a:gd name="connsiteY10" fmla="*/ 612442 h 818591"/>
              <a:gd name="connsiteX11" fmla="*/ 164142 w 656025"/>
              <a:gd name="connsiteY11" fmla="*/ 47511 h 818591"/>
              <a:gd name="connsiteX12" fmla="*/ 187958 w 656025"/>
              <a:gd name="connsiteY12" fmla="*/ 0 h 81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6025" h="818591">
                <a:moveTo>
                  <a:pt x="187958" y="0"/>
                </a:moveTo>
                <a:lnTo>
                  <a:pt x="656025" y="270239"/>
                </a:lnTo>
                <a:lnTo>
                  <a:pt x="622769" y="333228"/>
                </a:lnTo>
                <a:cubicBezTo>
                  <a:pt x="596787" y="389264"/>
                  <a:pt x="574935" y="447790"/>
                  <a:pt x="557630" y="508372"/>
                </a:cubicBezTo>
                <a:lnTo>
                  <a:pt x="543338" y="579137"/>
                </a:lnTo>
                <a:lnTo>
                  <a:pt x="533531" y="619081"/>
                </a:lnTo>
                <a:lnTo>
                  <a:pt x="531948" y="635533"/>
                </a:lnTo>
                <a:lnTo>
                  <a:pt x="519765" y="695852"/>
                </a:lnTo>
                <a:lnTo>
                  <a:pt x="512372" y="818591"/>
                </a:lnTo>
                <a:lnTo>
                  <a:pt x="0" y="818591"/>
                </a:lnTo>
                <a:lnTo>
                  <a:pt x="11789" y="612442"/>
                </a:lnTo>
                <a:cubicBezTo>
                  <a:pt x="34862" y="412223"/>
                  <a:pt x="87282" y="222108"/>
                  <a:pt x="164142" y="47511"/>
                </a:cubicBezTo>
                <a:lnTo>
                  <a:pt x="18795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4CA63E66-2C38-41A7-B1DB-D638C316B51E}"/>
              </a:ext>
            </a:extLst>
          </p:cNvPr>
          <p:cNvSpPr/>
          <p:nvPr/>
        </p:nvSpPr>
        <p:spPr>
          <a:xfrm>
            <a:off x="7058048" y="2576425"/>
            <a:ext cx="692322" cy="815505"/>
          </a:xfrm>
          <a:custGeom>
            <a:avLst/>
            <a:gdLst>
              <a:gd name="connsiteX0" fmla="*/ 506677 w 692322"/>
              <a:gd name="connsiteY0" fmla="*/ 0 h 815505"/>
              <a:gd name="connsiteX1" fmla="*/ 516939 w 692322"/>
              <a:gd name="connsiteY1" fmla="*/ 19588 h 815505"/>
              <a:gd name="connsiteX2" fmla="*/ 682036 w 692322"/>
              <a:gd name="connsiteY2" fmla="*/ 623674 h 815505"/>
              <a:gd name="connsiteX3" fmla="*/ 692322 w 692322"/>
              <a:gd name="connsiteY3" fmla="*/ 815505 h 815505"/>
              <a:gd name="connsiteX4" fmla="*/ 130628 w 692322"/>
              <a:gd name="connsiteY4" fmla="*/ 815505 h 815505"/>
              <a:gd name="connsiteX5" fmla="*/ 125127 w 692322"/>
              <a:gd name="connsiteY5" fmla="*/ 711170 h 815505"/>
              <a:gd name="connsiteX6" fmla="*/ 106812 w 692322"/>
              <a:gd name="connsiteY6" fmla="*/ 612906 h 815505"/>
              <a:gd name="connsiteX7" fmla="*/ 104882 w 692322"/>
              <a:gd name="connsiteY7" fmla="*/ 594574 h 815505"/>
              <a:gd name="connsiteX8" fmla="*/ 100055 w 692322"/>
              <a:gd name="connsiteY8" fmla="*/ 576656 h 815505"/>
              <a:gd name="connsiteX9" fmla="*/ 89989 w 692322"/>
              <a:gd name="connsiteY9" fmla="*/ 522651 h 815505"/>
              <a:gd name="connsiteX10" fmla="*/ 27341 w 692322"/>
              <a:gd name="connsiteY10" fmla="*/ 346219 h 815505"/>
              <a:gd name="connsiteX11" fmla="*/ 0 w 692322"/>
              <a:gd name="connsiteY11" fmla="*/ 292530 h 815505"/>
              <a:gd name="connsiteX12" fmla="*/ 506677 w 692322"/>
              <a:gd name="connsiteY12" fmla="*/ 0 h 815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2322" h="815505">
                <a:moveTo>
                  <a:pt x="506677" y="0"/>
                </a:moveTo>
                <a:lnTo>
                  <a:pt x="516939" y="19588"/>
                </a:lnTo>
                <a:cubicBezTo>
                  <a:pt x="601772" y="205060"/>
                  <a:pt x="658816" y="408641"/>
                  <a:pt x="682036" y="623674"/>
                </a:cubicBezTo>
                <a:lnTo>
                  <a:pt x="692322" y="815505"/>
                </a:lnTo>
                <a:lnTo>
                  <a:pt x="130628" y="815505"/>
                </a:lnTo>
                <a:lnTo>
                  <a:pt x="125127" y="711170"/>
                </a:lnTo>
                <a:lnTo>
                  <a:pt x="106812" y="612906"/>
                </a:lnTo>
                <a:lnTo>
                  <a:pt x="104882" y="594574"/>
                </a:lnTo>
                <a:lnTo>
                  <a:pt x="100055" y="576656"/>
                </a:lnTo>
                <a:lnTo>
                  <a:pt x="89989" y="522651"/>
                </a:lnTo>
                <a:cubicBezTo>
                  <a:pt x="73554" y="461682"/>
                  <a:pt x="52533" y="402726"/>
                  <a:pt x="27341" y="346219"/>
                </a:cubicBezTo>
                <a:lnTo>
                  <a:pt x="0" y="292530"/>
                </a:lnTo>
                <a:lnTo>
                  <a:pt x="506677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58A79CB-4059-4B48-AA3C-B3C86F558CF3}"/>
              </a:ext>
            </a:extLst>
          </p:cNvPr>
          <p:cNvSpPr/>
          <p:nvPr/>
        </p:nvSpPr>
        <p:spPr>
          <a:xfrm>
            <a:off x="4951934" y="2847759"/>
            <a:ext cx="1071741" cy="544171"/>
          </a:xfrm>
          <a:custGeom>
            <a:avLst/>
            <a:gdLst>
              <a:gd name="connsiteX0" fmla="*/ 148939 w 1071741"/>
              <a:gd name="connsiteY0" fmla="*/ 0 h 544171"/>
              <a:gd name="connsiteX1" fmla="*/ 1071741 w 1071741"/>
              <a:gd name="connsiteY1" fmla="*/ 532780 h 544171"/>
              <a:gd name="connsiteX2" fmla="*/ 1052013 w 1071741"/>
              <a:gd name="connsiteY2" fmla="*/ 544171 h 544171"/>
              <a:gd name="connsiteX3" fmla="*/ 0 w 1071741"/>
              <a:gd name="connsiteY3" fmla="*/ 544171 h 544171"/>
              <a:gd name="connsiteX4" fmla="*/ 17620 w 1071741"/>
              <a:gd name="connsiteY4" fmla="*/ 361113 h 544171"/>
              <a:gd name="connsiteX5" fmla="*/ 29010 w 1071741"/>
              <a:gd name="connsiteY5" fmla="*/ 304717 h 544171"/>
              <a:gd name="connsiteX6" fmla="*/ 46823 w 1071741"/>
              <a:gd name="connsiteY6" fmla="*/ 232161 h 544171"/>
              <a:gd name="connsiteX7" fmla="*/ 84514 w 1071741"/>
              <a:gd name="connsiteY7" fmla="*/ 124309 h 544171"/>
              <a:gd name="connsiteX8" fmla="*/ 148939 w 1071741"/>
              <a:gd name="connsiteY8" fmla="*/ 0 h 544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1741" h="544171">
                <a:moveTo>
                  <a:pt x="148939" y="0"/>
                </a:moveTo>
                <a:lnTo>
                  <a:pt x="1071741" y="532780"/>
                </a:lnTo>
                <a:lnTo>
                  <a:pt x="1052013" y="544171"/>
                </a:lnTo>
                <a:lnTo>
                  <a:pt x="0" y="544171"/>
                </a:lnTo>
                <a:lnTo>
                  <a:pt x="17620" y="361113"/>
                </a:lnTo>
                <a:lnTo>
                  <a:pt x="29010" y="304717"/>
                </a:lnTo>
                <a:lnTo>
                  <a:pt x="46823" y="232161"/>
                </a:lnTo>
                <a:cubicBezTo>
                  <a:pt x="57740" y="195403"/>
                  <a:pt x="70335" y="159420"/>
                  <a:pt x="84514" y="124309"/>
                </a:cubicBezTo>
                <a:lnTo>
                  <a:pt x="148939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661CDC0-D687-4396-A948-0CB67E474368}"/>
              </a:ext>
            </a:extLst>
          </p:cNvPr>
          <p:cNvSpPr/>
          <p:nvPr/>
        </p:nvSpPr>
        <p:spPr>
          <a:xfrm>
            <a:off x="6171957" y="2871294"/>
            <a:ext cx="1014228" cy="520636"/>
          </a:xfrm>
          <a:custGeom>
            <a:avLst/>
            <a:gdLst>
              <a:gd name="connsiteX0" fmla="*/ 882039 w 1014228"/>
              <a:gd name="connsiteY0" fmla="*/ 0 h 520636"/>
              <a:gd name="connsiteX1" fmla="*/ 913432 w 1014228"/>
              <a:gd name="connsiteY1" fmla="*/ 61648 h 520636"/>
              <a:gd name="connsiteX2" fmla="*/ 958132 w 1014228"/>
              <a:gd name="connsiteY2" fmla="*/ 177798 h 520636"/>
              <a:gd name="connsiteX3" fmla="*/ 986146 w 1014228"/>
              <a:gd name="connsiteY3" fmla="*/ 281787 h 520636"/>
              <a:gd name="connsiteX4" fmla="*/ 992903 w 1014228"/>
              <a:gd name="connsiteY4" fmla="*/ 318037 h 520636"/>
              <a:gd name="connsiteX5" fmla="*/ 1014228 w 1014228"/>
              <a:gd name="connsiteY5" fmla="*/ 520636 h 520636"/>
              <a:gd name="connsiteX6" fmla="*/ 19728 w 1014228"/>
              <a:gd name="connsiteY6" fmla="*/ 520636 h 520636"/>
              <a:gd name="connsiteX7" fmla="*/ 0 w 1014228"/>
              <a:gd name="connsiteY7" fmla="*/ 509246 h 520636"/>
              <a:gd name="connsiteX8" fmla="*/ 882039 w 1014228"/>
              <a:gd name="connsiteY8" fmla="*/ 0 h 52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4228" h="520636">
                <a:moveTo>
                  <a:pt x="882039" y="0"/>
                </a:moveTo>
                <a:lnTo>
                  <a:pt x="913432" y="61648"/>
                </a:lnTo>
                <a:cubicBezTo>
                  <a:pt x="930227" y="99319"/>
                  <a:pt x="945167" y="138079"/>
                  <a:pt x="958132" y="177798"/>
                </a:cubicBezTo>
                <a:lnTo>
                  <a:pt x="986146" y="281787"/>
                </a:lnTo>
                <a:lnTo>
                  <a:pt x="992903" y="318037"/>
                </a:lnTo>
                <a:lnTo>
                  <a:pt x="1014228" y="520636"/>
                </a:lnTo>
                <a:lnTo>
                  <a:pt x="19728" y="520636"/>
                </a:lnTo>
                <a:lnTo>
                  <a:pt x="0" y="509246"/>
                </a:lnTo>
                <a:lnTo>
                  <a:pt x="882039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493F6E95-7F75-4A08-9F1F-B11E569F8C41}"/>
              </a:ext>
            </a:extLst>
          </p:cNvPr>
          <p:cNvSpPr/>
          <p:nvPr/>
        </p:nvSpPr>
        <p:spPr>
          <a:xfrm>
            <a:off x="4437982" y="3466071"/>
            <a:ext cx="621325" cy="737570"/>
          </a:xfrm>
          <a:custGeom>
            <a:avLst/>
            <a:gdLst>
              <a:gd name="connsiteX0" fmla="*/ 0 w 621325"/>
              <a:gd name="connsiteY0" fmla="*/ 0 h 737570"/>
              <a:gd name="connsiteX1" fmla="*/ 512881 w 621325"/>
              <a:gd name="connsiteY1" fmla="*/ 0 h 737570"/>
              <a:gd name="connsiteX2" fmla="*/ 517296 w 621325"/>
              <a:gd name="connsiteY2" fmla="*/ 83738 h 737570"/>
              <a:gd name="connsiteX3" fmla="*/ 530631 w 621325"/>
              <a:gd name="connsiteY3" fmla="*/ 155281 h 737570"/>
              <a:gd name="connsiteX4" fmla="*/ 537541 w 621325"/>
              <a:gd name="connsiteY4" fmla="*/ 220930 h 737570"/>
              <a:gd name="connsiteX5" fmla="*/ 615082 w 621325"/>
              <a:gd name="connsiteY5" fmla="*/ 458987 h 737570"/>
              <a:gd name="connsiteX6" fmla="*/ 621325 w 621325"/>
              <a:gd name="connsiteY6" fmla="*/ 471247 h 737570"/>
              <a:gd name="connsiteX7" fmla="*/ 160040 w 621325"/>
              <a:gd name="connsiteY7" fmla="*/ 737570 h 737570"/>
              <a:gd name="connsiteX8" fmla="*/ 99565 w 621325"/>
              <a:gd name="connsiteY8" fmla="*/ 584060 h 737570"/>
              <a:gd name="connsiteX9" fmla="*/ 4718 w 621325"/>
              <a:gd name="connsiteY9" fmla="*/ 117243 h 737570"/>
              <a:gd name="connsiteX10" fmla="*/ 0 w 621325"/>
              <a:gd name="connsiteY10" fmla="*/ 0 h 73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1325" h="737570">
                <a:moveTo>
                  <a:pt x="0" y="0"/>
                </a:moveTo>
                <a:lnTo>
                  <a:pt x="512881" y="0"/>
                </a:lnTo>
                <a:lnTo>
                  <a:pt x="517296" y="83738"/>
                </a:lnTo>
                <a:lnTo>
                  <a:pt x="530631" y="155281"/>
                </a:lnTo>
                <a:lnTo>
                  <a:pt x="537541" y="220930"/>
                </a:lnTo>
                <a:cubicBezTo>
                  <a:pt x="555318" y="303949"/>
                  <a:pt x="581493" y="383645"/>
                  <a:pt x="615082" y="458987"/>
                </a:cubicBezTo>
                <a:lnTo>
                  <a:pt x="621325" y="471247"/>
                </a:lnTo>
                <a:lnTo>
                  <a:pt x="160040" y="737570"/>
                </a:lnTo>
                <a:lnTo>
                  <a:pt x="99565" y="584060"/>
                </a:lnTo>
                <a:cubicBezTo>
                  <a:pt x="50338" y="436457"/>
                  <a:pt x="17874" y="279915"/>
                  <a:pt x="4718" y="11724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B280246-232E-40AD-B6B1-98E95B5497AF}"/>
              </a:ext>
            </a:extLst>
          </p:cNvPr>
          <p:cNvSpPr/>
          <p:nvPr/>
        </p:nvSpPr>
        <p:spPr>
          <a:xfrm>
            <a:off x="4952267" y="3466071"/>
            <a:ext cx="923264" cy="471247"/>
          </a:xfrm>
          <a:custGeom>
            <a:avLst/>
            <a:gdLst>
              <a:gd name="connsiteX0" fmla="*/ 0 w 923264"/>
              <a:gd name="connsiteY0" fmla="*/ 0 h 471247"/>
              <a:gd name="connsiteX1" fmla="*/ 923264 w 923264"/>
              <a:gd name="connsiteY1" fmla="*/ 0 h 471247"/>
              <a:gd name="connsiteX2" fmla="*/ 107040 w 923264"/>
              <a:gd name="connsiteY2" fmla="*/ 471247 h 471247"/>
              <a:gd name="connsiteX3" fmla="*/ 107040 w 923264"/>
              <a:gd name="connsiteY3" fmla="*/ 471247 h 471247"/>
              <a:gd name="connsiteX4" fmla="*/ 111092 w 923264"/>
              <a:gd name="connsiteY4" fmla="*/ 468907 h 471247"/>
              <a:gd name="connsiteX5" fmla="*/ 100797 w 923264"/>
              <a:gd name="connsiteY5" fmla="*/ 448689 h 471247"/>
              <a:gd name="connsiteX6" fmla="*/ 38148 w 923264"/>
              <a:gd name="connsiteY6" fmla="*/ 272257 h 471247"/>
              <a:gd name="connsiteX7" fmla="*/ 16346 w 923264"/>
              <a:gd name="connsiteY7" fmla="*/ 155281 h 471247"/>
              <a:gd name="connsiteX8" fmla="*/ 0 w 923264"/>
              <a:gd name="connsiteY8" fmla="*/ 0 h 47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3264" h="471247">
                <a:moveTo>
                  <a:pt x="0" y="0"/>
                </a:moveTo>
                <a:lnTo>
                  <a:pt x="923264" y="0"/>
                </a:lnTo>
                <a:lnTo>
                  <a:pt x="107040" y="471247"/>
                </a:lnTo>
                <a:lnTo>
                  <a:pt x="107040" y="471247"/>
                </a:lnTo>
                <a:lnTo>
                  <a:pt x="111092" y="468907"/>
                </a:lnTo>
                <a:lnTo>
                  <a:pt x="100797" y="448689"/>
                </a:lnTo>
                <a:cubicBezTo>
                  <a:pt x="75605" y="392183"/>
                  <a:pt x="54584" y="333227"/>
                  <a:pt x="38148" y="272257"/>
                </a:cubicBezTo>
                <a:lnTo>
                  <a:pt x="16346" y="155281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35DF8B5D-CAC8-44BE-A87B-49C6BD6AA657}"/>
              </a:ext>
            </a:extLst>
          </p:cNvPr>
          <p:cNvSpPr/>
          <p:nvPr/>
        </p:nvSpPr>
        <p:spPr>
          <a:xfrm>
            <a:off x="6320101" y="3466071"/>
            <a:ext cx="865427" cy="444161"/>
          </a:xfrm>
          <a:custGeom>
            <a:avLst/>
            <a:gdLst>
              <a:gd name="connsiteX0" fmla="*/ 0 w 865427"/>
              <a:gd name="connsiteY0" fmla="*/ 0 h 444161"/>
              <a:gd name="connsiteX1" fmla="*/ 865427 w 865427"/>
              <a:gd name="connsiteY1" fmla="*/ 0 h 444161"/>
              <a:gd name="connsiteX2" fmla="*/ 847214 w 865427"/>
              <a:gd name="connsiteY2" fmla="*/ 189211 h 444161"/>
              <a:gd name="connsiteX3" fmla="*/ 801973 w 865427"/>
              <a:gd name="connsiteY3" fmla="*/ 356255 h 444161"/>
              <a:gd name="connsiteX4" fmla="*/ 765098 w 865427"/>
              <a:gd name="connsiteY4" fmla="*/ 441729 h 444161"/>
              <a:gd name="connsiteX5" fmla="*/ 769310 w 865427"/>
              <a:gd name="connsiteY5" fmla="*/ 444161 h 444161"/>
              <a:gd name="connsiteX6" fmla="*/ 769310 w 865427"/>
              <a:gd name="connsiteY6" fmla="*/ 444161 h 444161"/>
              <a:gd name="connsiteX7" fmla="*/ 0 w 865427"/>
              <a:gd name="connsiteY7" fmla="*/ 0 h 44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5427" h="444161">
                <a:moveTo>
                  <a:pt x="0" y="0"/>
                </a:moveTo>
                <a:lnTo>
                  <a:pt x="865427" y="0"/>
                </a:lnTo>
                <a:lnTo>
                  <a:pt x="847214" y="189211"/>
                </a:lnTo>
                <a:cubicBezTo>
                  <a:pt x="836016" y="246525"/>
                  <a:pt x="820830" y="302316"/>
                  <a:pt x="801973" y="356255"/>
                </a:cubicBezTo>
                <a:lnTo>
                  <a:pt x="765098" y="441729"/>
                </a:lnTo>
                <a:lnTo>
                  <a:pt x="769310" y="444161"/>
                </a:lnTo>
                <a:lnTo>
                  <a:pt x="769310" y="444161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BC65AB43-0DE6-49F7-9D9C-4883DB217B3D}"/>
              </a:ext>
            </a:extLst>
          </p:cNvPr>
          <p:cNvSpPr/>
          <p:nvPr/>
        </p:nvSpPr>
        <p:spPr>
          <a:xfrm>
            <a:off x="7089411" y="3466071"/>
            <a:ext cx="659956" cy="733968"/>
          </a:xfrm>
          <a:custGeom>
            <a:avLst/>
            <a:gdLst>
              <a:gd name="connsiteX0" fmla="*/ 97108 w 659956"/>
              <a:gd name="connsiteY0" fmla="*/ 0 h 733968"/>
              <a:gd name="connsiteX1" fmla="*/ 659956 w 659956"/>
              <a:gd name="connsiteY1" fmla="*/ 0 h 733968"/>
              <a:gd name="connsiteX2" fmla="*/ 651583 w 659956"/>
              <a:gd name="connsiteY2" fmla="*/ 162629 h 733968"/>
              <a:gd name="connsiteX3" fmla="*/ 527152 w 659956"/>
              <a:gd name="connsiteY3" fmla="*/ 677279 h 733968"/>
              <a:gd name="connsiteX4" fmla="*/ 501961 w 659956"/>
              <a:gd name="connsiteY4" fmla="*/ 733968 h 733968"/>
              <a:gd name="connsiteX5" fmla="*/ 0 w 659956"/>
              <a:gd name="connsiteY5" fmla="*/ 444161 h 733968"/>
              <a:gd name="connsiteX6" fmla="*/ 12593 w 659956"/>
              <a:gd name="connsiteY6" fmla="*/ 419861 h 733968"/>
              <a:gd name="connsiteX7" fmla="*/ 77904 w 659956"/>
              <a:gd name="connsiteY7" fmla="*/ 199509 h 733968"/>
              <a:gd name="connsiteX8" fmla="*/ 97108 w 659956"/>
              <a:gd name="connsiteY8" fmla="*/ 0 h 73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956" h="733968">
                <a:moveTo>
                  <a:pt x="97108" y="0"/>
                </a:moveTo>
                <a:lnTo>
                  <a:pt x="659956" y="0"/>
                </a:lnTo>
                <a:lnTo>
                  <a:pt x="651583" y="162629"/>
                </a:lnTo>
                <a:cubicBezTo>
                  <a:pt x="632837" y="343512"/>
                  <a:pt x="590168" y="516377"/>
                  <a:pt x="527152" y="677279"/>
                </a:cubicBezTo>
                <a:lnTo>
                  <a:pt x="501961" y="733968"/>
                </a:lnTo>
                <a:lnTo>
                  <a:pt x="0" y="444161"/>
                </a:lnTo>
                <a:lnTo>
                  <a:pt x="12593" y="419861"/>
                </a:lnTo>
                <a:cubicBezTo>
                  <a:pt x="40953" y="349640"/>
                  <a:pt x="62974" y="275927"/>
                  <a:pt x="77904" y="199509"/>
                </a:cubicBezTo>
                <a:lnTo>
                  <a:pt x="971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9CFFE33C-CCBE-482B-BCDD-0019D1CC4038}"/>
              </a:ext>
            </a:extLst>
          </p:cNvPr>
          <p:cNvSpPr/>
          <p:nvPr/>
        </p:nvSpPr>
        <p:spPr>
          <a:xfrm>
            <a:off x="3322332" y="3466072"/>
            <a:ext cx="622309" cy="1279906"/>
          </a:xfrm>
          <a:custGeom>
            <a:avLst/>
            <a:gdLst>
              <a:gd name="connsiteX0" fmla="*/ 0 w 622309"/>
              <a:gd name="connsiteY0" fmla="*/ 0 h 1279906"/>
              <a:gd name="connsiteX1" fmla="*/ 336927 w 622309"/>
              <a:gd name="connsiteY1" fmla="*/ 0 h 1279906"/>
              <a:gd name="connsiteX2" fmla="*/ 349519 w 622309"/>
              <a:gd name="connsiteY2" fmla="*/ 230762 h 1279906"/>
              <a:gd name="connsiteX3" fmla="*/ 560014 w 622309"/>
              <a:gd name="connsiteY3" fmla="*/ 989843 h 1279906"/>
              <a:gd name="connsiteX4" fmla="*/ 622309 w 622309"/>
              <a:gd name="connsiteY4" fmla="*/ 1114799 h 1279906"/>
              <a:gd name="connsiteX5" fmla="*/ 336336 w 622309"/>
              <a:gd name="connsiteY5" fmla="*/ 1279906 h 1279906"/>
              <a:gd name="connsiteX6" fmla="*/ 333737 w 622309"/>
              <a:gd name="connsiteY6" fmla="*/ 1275482 h 1279906"/>
              <a:gd name="connsiteX7" fmla="*/ 4451 w 622309"/>
              <a:gd name="connsiteY7" fmla="*/ 139773 h 1279906"/>
              <a:gd name="connsiteX8" fmla="*/ 0 w 622309"/>
              <a:gd name="connsiteY8" fmla="*/ 0 h 127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2309" h="1279906">
                <a:moveTo>
                  <a:pt x="0" y="0"/>
                </a:moveTo>
                <a:lnTo>
                  <a:pt x="336927" y="0"/>
                </a:lnTo>
                <a:lnTo>
                  <a:pt x="349519" y="230762"/>
                </a:lnTo>
                <a:cubicBezTo>
                  <a:pt x="379013" y="499345"/>
                  <a:pt x="451558" y="754781"/>
                  <a:pt x="560014" y="989843"/>
                </a:cubicBezTo>
                <a:lnTo>
                  <a:pt x="622309" y="1114799"/>
                </a:lnTo>
                <a:lnTo>
                  <a:pt x="336336" y="1279906"/>
                </a:lnTo>
                <a:lnTo>
                  <a:pt x="333737" y="1275482"/>
                </a:lnTo>
                <a:cubicBezTo>
                  <a:pt x="146844" y="934080"/>
                  <a:pt x="30593" y="549071"/>
                  <a:pt x="4451" y="13977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10950951-204D-4EA7-B6D1-3F18A747C553}"/>
              </a:ext>
            </a:extLst>
          </p:cNvPr>
          <p:cNvSpPr/>
          <p:nvPr/>
        </p:nvSpPr>
        <p:spPr>
          <a:xfrm>
            <a:off x="3663825" y="3466072"/>
            <a:ext cx="929458" cy="1113958"/>
          </a:xfrm>
          <a:custGeom>
            <a:avLst/>
            <a:gdLst>
              <a:gd name="connsiteX0" fmla="*/ 0 w 929458"/>
              <a:gd name="connsiteY0" fmla="*/ 0 h 1113958"/>
              <a:gd name="connsiteX1" fmla="*/ 766804 w 929458"/>
              <a:gd name="connsiteY1" fmla="*/ 0 h 1113958"/>
              <a:gd name="connsiteX2" fmla="*/ 771703 w 929458"/>
              <a:gd name="connsiteY2" fmla="*/ 120248 h 1113958"/>
              <a:gd name="connsiteX3" fmla="*/ 867081 w 929458"/>
              <a:gd name="connsiteY3" fmla="*/ 583911 h 1113958"/>
              <a:gd name="connsiteX4" fmla="*/ 929458 w 929458"/>
              <a:gd name="connsiteY4" fmla="*/ 740306 h 1113958"/>
              <a:gd name="connsiteX5" fmla="*/ 282273 w 929458"/>
              <a:gd name="connsiteY5" fmla="*/ 1113958 h 1113958"/>
              <a:gd name="connsiteX6" fmla="*/ 236490 w 929458"/>
              <a:gd name="connsiteY6" fmla="*/ 1024966 h 1113958"/>
              <a:gd name="connsiteX7" fmla="*/ 13674 w 929458"/>
              <a:gd name="connsiteY7" fmla="*/ 243896 h 1113958"/>
              <a:gd name="connsiteX8" fmla="*/ 0 w 929458"/>
              <a:gd name="connsiteY8" fmla="*/ 0 h 1113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9458" h="1113958">
                <a:moveTo>
                  <a:pt x="0" y="0"/>
                </a:moveTo>
                <a:lnTo>
                  <a:pt x="766804" y="0"/>
                </a:lnTo>
                <a:lnTo>
                  <a:pt x="771703" y="120248"/>
                </a:lnTo>
                <a:cubicBezTo>
                  <a:pt x="784932" y="281820"/>
                  <a:pt x="817578" y="437304"/>
                  <a:pt x="867081" y="583911"/>
                </a:cubicBezTo>
                <a:lnTo>
                  <a:pt x="929458" y="740306"/>
                </a:lnTo>
                <a:lnTo>
                  <a:pt x="282273" y="1113958"/>
                </a:lnTo>
                <a:lnTo>
                  <a:pt x="236490" y="1024966"/>
                </a:lnTo>
                <a:cubicBezTo>
                  <a:pt x="121822" y="783982"/>
                  <a:pt x="44945" y="520979"/>
                  <a:pt x="13674" y="243896"/>
                </a:cubicBezTo>
                <a:lnTo>
                  <a:pt x="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EAACCB2-0B90-40AE-95BE-DF17A7BFECCD}"/>
              </a:ext>
            </a:extLst>
          </p:cNvPr>
          <p:cNvSpPr/>
          <p:nvPr/>
        </p:nvSpPr>
        <p:spPr>
          <a:xfrm>
            <a:off x="7600408" y="3466072"/>
            <a:ext cx="875157" cy="1087182"/>
          </a:xfrm>
          <a:custGeom>
            <a:avLst/>
            <a:gdLst>
              <a:gd name="connsiteX0" fmla="*/ 160220 w 875157"/>
              <a:gd name="connsiteY0" fmla="*/ 0 h 1087182"/>
              <a:gd name="connsiteX1" fmla="*/ 875157 w 875157"/>
              <a:gd name="connsiteY1" fmla="*/ 0 h 1087182"/>
              <a:gd name="connsiteX2" fmla="*/ 871441 w 875157"/>
              <a:gd name="connsiteY2" fmla="*/ 119440 h 1087182"/>
              <a:gd name="connsiteX3" fmla="*/ 674082 w 875157"/>
              <a:gd name="connsiteY3" fmla="*/ 944897 h 1087182"/>
              <a:gd name="connsiteX4" fmla="*/ 602749 w 875157"/>
              <a:gd name="connsiteY4" fmla="*/ 1087182 h 1087182"/>
              <a:gd name="connsiteX5" fmla="*/ 0 w 875157"/>
              <a:gd name="connsiteY5" fmla="*/ 739185 h 1087182"/>
              <a:gd name="connsiteX6" fmla="*/ 65040 w 875157"/>
              <a:gd name="connsiteY6" fmla="*/ 570856 h 1087182"/>
              <a:gd name="connsiteX7" fmla="*/ 149330 w 875157"/>
              <a:gd name="connsiteY7" fmla="*/ 188098 h 1087182"/>
              <a:gd name="connsiteX8" fmla="*/ 160220 w 875157"/>
              <a:gd name="connsiteY8" fmla="*/ 0 h 1087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5157" h="1087182">
                <a:moveTo>
                  <a:pt x="160220" y="0"/>
                </a:moveTo>
                <a:lnTo>
                  <a:pt x="875157" y="0"/>
                </a:lnTo>
                <a:lnTo>
                  <a:pt x="871441" y="119440"/>
                </a:lnTo>
                <a:cubicBezTo>
                  <a:pt x="853215" y="411486"/>
                  <a:pt x="784507" y="689605"/>
                  <a:pt x="674082" y="944897"/>
                </a:cubicBezTo>
                <a:lnTo>
                  <a:pt x="602749" y="1087182"/>
                </a:lnTo>
                <a:lnTo>
                  <a:pt x="0" y="739185"/>
                </a:lnTo>
                <a:lnTo>
                  <a:pt x="65040" y="570856"/>
                </a:lnTo>
                <a:cubicBezTo>
                  <a:pt x="105279" y="448792"/>
                  <a:pt x="133862" y="320675"/>
                  <a:pt x="149330" y="188098"/>
                </a:cubicBezTo>
                <a:lnTo>
                  <a:pt x="16022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5674E64B-7614-4B14-A0B5-180DC6059314}"/>
              </a:ext>
            </a:extLst>
          </p:cNvPr>
          <p:cNvSpPr/>
          <p:nvPr/>
        </p:nvSpPr>
        <p:spPr>
          <a:xfrm>
            <a:off x="8207307" y="3466072"/>
            <a:ext cx="661781" cy="1277296"/>
          </a:xfrm>
          <a:custGeom>
            <a:avLst/>
            <a:gdLst>
              <a:gd name="connsiteX0" fmla="*/ 273120 w 661781"/>
              <a:gd name="connsiteY0" fmla="*/ 0 h 1277296"/>
              <a:gd name="connsiteX1" fmla="*/ 661781 w 661781"/>
              <a:gd name="connsiteY1" fmla="*/ 0 h 1277296"/>
              <a:gd name="connsiteX2" fmla="*/ 649340 w 661781"/>
              <a:gd name="connsiteY2" fmla="*/ 244474 h 1277296"/>
              <a:gd name="connsiteX3" fmla="*/ 360093 w 661781"/>
              <a:gd name="connsiteY3" fmla="*/ 1216533 h 1277296"/>
              <a:gd name="connsiteX4" fmla="*/ 325135 w 661781"/>
              <a:gd name="connsiteY4" fmla="*/ 1277296 h 1277296"/>
              <a:gd name="connsiteX5" fmla="*/ 0 w 661781"/>
              <a:gd name="connsiteY5" fmla="*/ 1089579 h 1277296"/>
              <a:gd name="connsiteX6" fmla="*/ 11256 w 661781"/>
              <a:gd name="connsiteY6" fmla="*/ 1069627 h 1277296"/>
              <a:gd name="connsiteX7" fmla="*/ 262755 w 661781"/>
              <a:gd name="connsiteY7" fmla="*/ 207709 h 1277296"/>
              <a:gd name="connsiteX8" fmla="*/ 273120 w 661781"/>
              <a:gd name="connsiteY8" fmla="*/ 0 h 127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1781" h="1277296">
                <a:moveTo>
                  <a:pt x="273120" y="0"/>
                </a:moveTo>
                <a:lnTo>
                  <a:pt x="661781" y="0"/>
                </a:lnTo>
                <a:lnTo>
                  <a:pt x="649340" y="244474"/>
                </a:lnTo>
                <a:cubicBezTo>
                  <a:pt x="613814" y="591610"/>
                  <a:pt x="513312" y="919685"/>
                  <a:pt x="360093" y="1216533"/>
                </a:cubicBezTo>
                <a:lnTo>
                  <a:pt x="325135" y="1277296"/>
                </a:lnTo>
                <a:lnTo>
                  <a:pt x="0" y="1089579"/>
                </a:lnTo>
                <a:lnTo>
                  <a:pt x="11256" y="1069627"/>
                </a:lnTo>
                <a:cubicBezTo>
                  <a:pt x="144480" y="806414"/>
                  <a:pt x="231866" y="515512"/>
                  <a:pt x="262755" y="207709"/>
                </a:cubicBezTo>
                <a:lnTo>
                  <a:pt x="27312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5FE9928B-F3D2-4ABB-BCE4-BB0FF8A2032B}"/>
              </a:ext>
            </a:extLst>
          </p:cNvPr>
          <p:cNvSpPr/>
          <p:nvPr/>
        </p:nvSpPr>
        <p:spPr>
          <a:xfrm>
            <a:off x="6182799" y="3472410"/>
            <a:ext cx="872462" cy="917530"/>
          </a:xfrm>
          <a:custGeom>
            <a:avLst/>
            <a:gdLst>
              <a:gd name="connsiteX0" fmla="*/ 0 w 872462"/>
              <a:gd name="connsiteY0" fmla="*/ 0 h 917530"/>
              <a:gd name="connsiteX1" fmla="*/ 872462 w 872462"/>
              <a:gd name="connsiteY1" fmla="*/ 503716 h 917530"/>
              <a:gd name="connsiteX2" fmla="*/ 867798 w 872462"/>
              <a:gd name="connsiteY2" fmla="*/ 512716 h 917530"/>
              <a:gd name="connsiteX3" fmla="*/ 784613 w 872462"/>
              <a:gd name="connsiteY3" fmla="*/ 648651 h 917530"/>
              <a:gd name="connsiteX4" fmla="*/ 678995 w 872462"/>
              <a:gd name="connsiteY4" fmla="*/ 776360 h 917530"/>
              <a:gd name="connsiteX5" fmla="*/ 525040 w 872462"/>
              <a:gd name="connsiteY5" fmla="*/ 909395 h 917530"/>
              <a:gd name="connsiteX6" fmla="*/ 529737 w 872462"/>
              <a:gd name="connsiteY6" fmla="*/ 917530 h 917530"/>
              <a:gd name="connsiteX7" fmla="*/ 529736 w 872462"/>
              <a:gd name="connsiteY7" fmla="*/ 917530 h 917530"/>
              <a:gd name="connsiteX8" fmla="*/ 0 w 872462"/>
              <a:gd name="connsiteY8" fmla="*/ 0 h 91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462" h="917530">
                <a:moveTo>
                  <a:pt x="0" y="0"/>
                </a:moveTo>
                <a:lnTo>
                  <a:pt x="872462" y="503716"/>
                </a:lnTo>
                <a:lnTo>
                  <a:pt x="867798" y="512716"/>
                </a:lnTo>
                <a:lnTo>
                  <a:pt x="784613" y="648651"/>
                </a:lnTo>
                <a:cubicBezTo>
                  <a:pt x="752339" y="693848"/>
                  <a:pt x="717027" y="736529"/>
                  <a:pt x="678995" y="776360"/>
                </a:cubicBezTo>
                <a:lnTo>
                  <a:pt x="525040" y="909395"/>
                </a:lnTo>
                <a:lnTo>
                  <a:pt x="529737" y="917530"/>
                </a:lnTo>
                <a:lnTo>
                  <a:pt x="529736" y="917530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09ED8927-8337-4767-9EB9-744CF98F8644}"/>
              </a:ext>
            </a:extLst>
          </p:cNvPr>
          <p:cNvSpPr/>
          <p:nvPr/>
        </p:nvSpPr>
        <p:spPr>
          <a:xfrm>
            <a:off x="5092997" y="3484056"/>
            <a:ext cx="899665" cy="918848"/>
          </a:xfrm>
          <a:custGeom>
            <a:avLst/>
            <a:gdLst>
              <a:gd name="connsiteX0" fmla="*/ 899665 w 899665"/>
              <a:gd name="connsiteY0" fmla="*/ 0 h 918848"/>
              <a:gd name="connsiteX1" fmla="*/ 369168 w 899665"/>
              <a:gd name="connsiteY1" fmla="*/ 918848 h 918848"/>
              <a:gd name="connsiteX2" fmla="*/ 242709 w 899665"/>
              <a:gd name="connsiteY2" fmla="*/ 822282 h 918848"/>
              <a:gd name="connsiteX3" fmla="*/ 15888 w 899665"/>
              <a:gd name="connsiteY3" fmla="*/ 540324 h 918848"/>
              <a:gd name="connsiteX4" fmla="*/ 4053 w 899665"/>
              <a:gd name="connsiteY4" fmla="*/ 517082 h 918848"/>
              <a:gd name="connsiteX5" fmla="*/ 1 w 899665"/>
              <a:gd name="connsiteY5" fmla="*/ 519422 h 918848"/>
              <a:gd name="connsiteX6" fmla="*/ 0 w 899665"/>
              <a:gd name="connsiteY6" fmla="*/ 519421 h 918848"/>
              <a:gd name="connsiteX7" fmla="*/ 899665 w 899665"/>
              <a:gd name="connsiteY7" fmla="*/ 0 h 918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9665" h="918848">
                <a:moveTo>
                  <a:pt x="899665" y="0"/>
                </a:moveTo>
                <a:lnTo>
                  <a:pt x="369168" y="918848"/>
                </a:lnTo>
                <a:lnTo>
                  <a:pt x="242709" y="822282"/>
                </a:lnTo>
                <a:cubicBezTo>
                  <a:pt x="153737" y="741565"/>
                  <a:pt x="77025" y="646421"/>
                  <a:pt x="15888" y="540324"/>
                </a:cubicBezTo>
                <a:lnTo>
                  <a:pt x="4053" y="517082"/>
                </a:lnTo>
                <a:lnTo>
                  <a:pt x="1" y="519422"/>
                </a:lnTo>
                <a:lnTo>
                  <a:pt x="0" y="519421"/>
                </a:lnTo>
                <a:lnTo>
                  <a:pt x="899665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178D586F-0ED0-4AD4-89A5-991309882143}"/>
              </a:ext>
            </a:extLst>
          </p:cNvPr>
          <p:cNvSpPr/>
          <p:nvPr/>
        </p:nvSpPr>
        <p:spPr>
          <a:xfrm>
            <a:off x="5520637" y="3517559"/>
            <a:ext cx="538292" cy="1073949"/>
          </a:xfrm>
          <a:custGeom>
            <a:avLst/>
            <a:gdLst>
              <a:gd name="connsiteX0" fmla="*/ 538292 w 538292"/>
              <a:gd name="connsiteY0" fmla="*/ 0 h 1073949"/>
              <a:gd name="connsiteX1" fmla="*/ 538292 w 538292"/>
              <a:gd name="connsiteY1" fmla="*/ 1073949 h 1073949"/>
              <a:gd name="connsiteX2" fmla="*/ 322697 w 538292"/>
              <a:gd name="connsiteY2" fmla="*/ 1051187 h 1073949"/>
              <a:gd name="connsiteX3" fmla="*/ 137598 w 538292"/>
              <a:gd name="connsiteY3" fmla="*/ 993611 h 1073949"/>
              <a:gd name="connsiteX4" fmla="*/ 4573 w 538292"/>
              <a:gd name="connsiteY4" fmla="*/ 924429 h 1073949"/>
              <a:gd name="connsiteX5" fmla="*/ 1 w 538292"/>
              <a:gd name="connsiteY5" fmla="*/ 932349 h 1073949"/>
              <a:gd name="connsiteX6" fmla="*/ 0 w 538292"/>
              <a:gd name="connsiteY6" fmla="*/ 932349 h 1073949"/>
              <a:gd name="connsiteX7" fmla="*/ 538292 w 538292"/>
              <a:gd name="connsiteY7" fmla="*/ 0 h 107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8292" h="1073949">
                <a:moveTo>
                  <a:pt x="538292" y="0"/>
                </a:moveTo>
                <a:lnTo>
                  <a:pt x="538292" y="1073949"/>
                </a:lnTo>
                <a:lnTo>
                  <a:pt x="322697" y="1051187"/>
                </a:lnTo>
                <a:cubicBezTo>
                  <a:pt x="258852" y="1037504"/>
                  <a:pt x="196985" y="1018137"/>
                  <a:pt x="137598" y="993611"/>
                </a:cubicBezTo>
                <a:lnTo>
                  <a:pt x="4573" y="924429"/>
                </a:lnTo>
                <a:lnTo>
                  <a:pt x="1" y="932349"/>
                </a:lnTo>
                <a:lnTo>
                  <a:pt x="0" y="932349"/>
                </a:lnTo>
                <a:lnTo>
                  <a:pt x="53829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A2552A5B-9B9C-444E-8A3E-6AA90C92337A}"/>
              </a:ext>
            </a:extLst>
          </p:cNvPr>
          <p:cNvSpPr/>
          <p:nvPr/>
        </p:nvSpPr>
        <p:spPr>
          <a:xfrm>
            <a:off x="6133070" y="3534559"/>
            <a:ext cx="517310" cy="1051296"/>
          </a:xfrm>
          <a:custGeom>
            <a:avLst/>
            <a:gdLst>
              <a:gd name="connsiteX0" fmla="*/ 0 w 517310"/>
              <a:gd name="connsiteY0" fmla="*/ 0 h 1051296"/>
              <a:gd name="connsiteX1" fmla="*/ 517310 w 517310"/>
              <a:gd name="connsiteY1" fmla="*/ 896007 h 1051296"/>
              <a:gd name="connsiteX2" fmla="*/ 517310 w 517310"/>
              <a:gd name="connsiteY2" fmla="*/ 896007 h 1051296"/>
              <a:gd name="connsiteX3" fmla="*/ 511845 w 517310"/>
              <a:gd name="connsiteY3" fmla="*/ 886542 h 1051296"/>
              <a:gd name="connsiteX4" fmla="*/ 372446 w 517310"/>
              <a:gd name="connsiteY4" fmla="*/ 965786 h 1051296"/>
              <a:gd name="connsiteX5" fmla="*/ 162049 w 517310"/>
              <a:gd name="connsiteY5" fmla="*/ 1034187 h 1051296"/>
              <a:gd name="connsiteX6" fmla="*/ 0 w 517310"/>
              <a:gd name="connsiteY6" fmla="*/ 1051296 h 1051296"/>
              <a:gd name="connsiteX7" fmla="*/ 0 w 517310"/>
              <a:gd name="connsiteY7" fmla="*/ 0 h 105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310" h="1051296">
                <a:moveTo>
                  <a:pt x="0" y="0"/>
                </a:moveTo>
                <a:lnTo>
                  <a:pt x="517310" y="896007"/>
                </a:lnTo>
                <a:lnTo>
                  <a:pt x="517310" y="896007"/>
                </a:lnTo>
                <a:lnTo>
                  <a:pt x="511845" y="886542"/>
                </a:lnTo>
                <a:lnTo>
                  <a:pt x="372446" y="965786"/>
                </a:lnTo>
                <a:cubicBezTo>
                  <a:pt x="305397" y="995487"/>
                  <a:pt x="235014" y="1018550"/>
                  <a:pt x="162049" y="1034187"/>
                </a:cubicBezTo>
                <a:lnTo>
                  <a:pt x="0" y="1051296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2CA0580-78CE-4601-8CB4-480C09E33889}"/>
              </a:ext>
            </a:extLst>
          </p:cNvPr>
          <p:cNvSpPr/>
          <p:nvPr/>
        </p:nvSpPr>
        <p:spPr>
          <a:xfrm>
            <a:off x="6712536" y="3976339"/>
            <a:ext cx="848560" cy="954776"/>
          </a:xfrm>
          <a:custGeom>
            <a:avLst/>
            <a:gdLst>
              <a:gd name="connsiteX0" fmla="*/ 343094 w 848560"/>
              <a:gd name="connsiteY0" fmla="*/ 0 h 954776"/>
              <a:gd name="connsiteX1" fmla="*/ 848560 w 848560"/>
              <a:gd name="connsiteY1" fmla="*/ 291831 h 954776"/>
              <a:gd name="connsiteX2" fmla="*/ 834363 w 848560"/>
              <a:gd name="connsiteY2" fmla="*/ 323779 h 954776"/>
              <a:gd name="connsiteX3" fmla="*/ 435960 w 848560"/>
              <a:gd name="connsiteY3" fmla="*/ 853556 h 954776"/>
              <a:gd name="connsiteX4" fmla="*/ 378389 w 848560"/>
              <a:gd name="connsiteY4" fmla="*/ 901047 h 954776"/>
              <a:gd name="connsiteX5" fmla="*/ 315573 w 848560"/>
              <a:gd name="connsiteY5" fmla="*/ 952706 h 954776"/>
              <a:gd name="connsiteX6" fmla="*/ 312447 w 848560"/>
              <a:gd name="connsiteY6" fmla="*/ 954776 h 954776"/>
              <a:gd name="connsiteX7" fmla="*/ 0 w 848560"/>
              <a:gd name="connsiteY7" fmla="*/ 413601 h 954776"/>
              <a:gd name="connsiteX8" fmla="*/ 5543 w 848560"/>
              <a:gd name="connsiteY8" fmla="*/ 409977 h 954776"/>
              <a:gd name="connsiteX9" fmla="*/ 286126 w 848560"/>
              <a:gd name="connsiteY9" fmla="*/ 108996 h 954776"/>
              <a:gd name="connsiteX10" fmla="*/ 338061 w 848560"/>
              <a:gd name="connsiteY10" fmla="*/ 8787 h 954776"/>
              <a:gd name="connsiteX11" fmla="*/ 342269 w 848560"/>
              <a:gd name="connsiteY11" fmla="*/ 1910 h 954776"/>
              <a:gd name="connsiteX12" fmla="*/ 343094 w 848560"/>
              <a:gd name="connsiteY12" fmla="*/ 0 h 95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8560" h="954776">
                <a:moveTo>
                  <a:pt x="343094" y="0"/>
                </a:moveTo>
                <a:lnTo>
                  <a:pt x="848560" y="291831"/>
                </a:lnTo>
                <a:lnTo>
                  <a:pt x="834363" y="323779"/>
                </a:lnTo>
                <a:cubicBezTo>
                  <a:pt x="732787" y="527096"/>
                  <a:pt x="597160" y="706806"/>
                  <a:pt x="435960" y="853556"/>
                </a:cubicBezTo>
                <a:lnTo>
                  <a:pt x="378389" y="901047"/>
                </a:lnTo>
                <a:lnTo>
                  <a:pt x="315573" y="952706"/>
                </a:lnTo>
                <a:lnTo>
                  <a:pt x="312447" y="954776"/>
                </a:lnTo>
                <a:lnTo>
                  <a:pt x="0" y="413601"/>
                </a:lnTo>
                <a:lnTo>
                  <a:pt x="5543" y="409977"/>
                </a:lnTo>
                <a:cubicBezTo>
                  <a:pt x="115412" y="328148"/>
                  <a:pt x="210591" y="226092"/>
                  <a:pt x="286126" y="108996"/>
                </a:cubicBezTo>
                <a:lnTo>
                  <a:pt x="338061" y="8787"/>
                </a:lnTo>
                <a:lnTo>
                  <a:pt x="342269" y="1910"/>
                </a:lnTo>
                <a:lnTo>
                  <a:pt x="343094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88E4B60-0154-4E95-A8C6-20C2A21E3A0D}"/>
              </a:ext>
            </a:extLst>
          </p:cNvPr>
          <p:cNvSpPr/>
          <p:nvPr/>
        </p:nvSpPr>
        <p:spPr>
          <a:xfrm>
            <a:off x="4628690" y="4003478"/>
            <a:ext cx="833475" cy="921276"/>
          </a:xfrm>
          <a:custGeom>
            <a:avLst/>
            <a:gdLst>
              <a:gd name="connsiteX0" fmla="*/ 464308 w 833475"/>
              <a:gd name="connsiteY0" fmla="*/ 0 h 921276"/>
              <a:gd name="connsiteX1" fmla="*/ 480195 w 833475"/>
              <a:gd name="connsiteY1" fmla="*/ 31200 h 921276"/>
              <a:gd name="connsiteX2" fmla="*/ 707016 w 833475"/>
              <a:gd name="connsiteY2" fmla="*/ 313158 h 921276"/>
              <a:gd name="connsiteX3" fmla="*/ 829348 w 833475"/>
              <a:gd name="connsiteY3" fmla="*/ 406573 h 921276"/>
              <a:gd name="connsiteX4" fmla="*/ 833475 w 833475"/>
              <a:gd name="connsiteY4" fmla="*/ 399426 h 921276"/>
              <a:gd name="connsiteX5" fmla="*/ 833475 w 833475"/>
              <a:gd name="connsiteY5" fmla="*/ 399426 h 921276"/>
              <a:gd name="connsiteX6" fmla="*/ 532185 w 833475"/>
              <a:gd name="connsiteY6" fmla="*/ 921276 h 921276"/>
              <a:gd name="connsiteX7" fmla="*/ 453865 w 833475"/>
              <a:gd name="connsiteY7" fmla="*/ 861746 h 921276"/>
              <a:gd name="connsiteX8" fmla="*/ 345904 w 833475"/>
              <a:gd name="connsiteY8" fmla="*/ 763450 h 921276"/>
              <a:gd name="connsiteX9" fmla="*/ 310812 w 833475"/>
              <a:gd name="connsiteY9" fmla="*/ 725626 h 921276"/>
              <a:gd name="connsiteX10" fmla="*/ 250688 w 833475"/>
              <a:gd name="connsiteY10" fmla="*/ 660015 h 921276"/>
              <a:gd name="connsiteX11" fmla="*/ 78077 w 833475"/>
              <a:gd name="connsiteY11" fmla="*/ 417104 h 921276"/>
              <a:gd name="connsiteX12" fmla="*/ 0 w 833475"/>
              <a:gd name="connsiteY12" fmla="*/ 268067 h 921276"/>
              <a:gd name="connsiteX13" fmla="*/ 464308 w 833475"/>
              <a:gd name="connsiteY13" fmla="*/ 0 h 92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3475" h="921276">
                <a:moveTo>
                  <a:pt x="464308" y="0"/>
                </a:moveTo>
                <a:lnTo>
                  <a:pt x="480195" y="31200"/>
                </a:lnTo>
                <a:cubicBezTo>
                  <a:pt x="541332" y="137297"/>
                  <a:pt x="618044" y="232441"/>
                  <a:pt x="707016" y="313158"/>
                </a:cubicBezTo>
                <a:lnTo>
                  <a:pt x="829348" y="406573"/>
                </a:lnTo>
                <a:lnTo>
                  <a:pt x="833475" y="399426"/>
                </a:lnTo>
                <a:lnTo>
                  <a:pt x="833475" y="399426"/>
                </a:lnTo>
                <a:lnTo>
                  <a:pt x="532185" y="921276"/>
                </a:lnTo>
                <a:lnTo>
                  <a:pt x="453865" y="861746"/>
                </a:lnTo>
                <a:cubicBezTo>
                  <a:pt x="416606" y="830621"/>
                  <a:pt x="380588" y="797822"/>
                  <a:pt x="345904" y="763450"/>
                </a:cubicBezTo>
                <a:lnTo>
                  <a:pt x="310812" y="725626"/>
                </a:lnTo>
                <a:lnTo>
                  <a:pt x="250688" y="660015"/>
                </a:lnTo>
                <a:cubicBezTo>
                  <a:pt x="187209" y="584682"/>
                  <a:pt x="129421" y="503434"/>
                  <a:pt x="78077" y="417104"/>
                </a:cubicBezTo>
                <a:lnTo>
                  <a:pt x="0" y="268067"/>
                </a:lnTo>
                <a:lnTo>
                  <a:pt x="4643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917FF488-AC07-440A-9CB1-61159041CB23}"/>
              </a:ext>
            </a:extLst>
          </p:cNvPr>
          <p:cNvSpPr/>
          <p:nvPr/>
        </p:nvSpPr>
        <p:spPr>
          <a:xfrm>
            <a:off x="7024982" y="4272010"/>
            <a:ext cx="1144890" cy="1223685"/>
          </a:xfrm>
          <a:custGeom>
            <a:avLst/>
            <a:gdLst>
              <a:gd name="connsiteX0" fmla="*/ 542763 w 1144890"/>
              <a:gd name="connsiteY0" fmla="*/ 0 h 1223685"/>
              <a:gd name="connsiteX1" fmla="*/ 1144890 w 1144890"/>
              <a:gd name="connsiteY1" fmla="*/ 347638 h 1223685"/>
              <a:gd name="connsiteX2" fmla="*/ 1134264 w 1144890"/>
              <a:gd name="connsiteY2" fmla="*/ 368834 h 1223685"/>
              <a:gd name="connsiteX3" fmla="*/ 1117287 w 1144890"/>
              <a:gd name="connsiteY3" fmla="*/ 398927 h 1223685"/>
              <a:gd name="connsiteX4" fmla="*/ 1017992 w 1144890"/>
              <a:gd name="connsiteY4" fmla="*/ 551414 h 1223685"/>
              <a:gd name="connsiteX5" fmla="*/ 952721 w 1144890"/>
              <a:gd name="connsiteY5" fmla="*/ 644281 h 1223685"/>
              <a:gd name="connsiteX6" fmla="*/ 879687 w 1144890"/>
              <a:gd name="connsiteY6" fmla="*/ 732946 h 1223685"/>
              <a:gd name="connsiteX7" fmla="*/ 767697 w 1144890"/>
              <a:gd name="connsiteY7" fmla="*/ 860564 h 1223685"/>
              <a:gd name="connsiteX8" fmla="*/ 734953 w 1144890"/>
              <a:gd name="connsiteY8" fmla="*/ 892317 h 1223685"/>
              <a:gd name="connsiteX9" fmla="*/ 566732 w 1144890"/>
              <a:gd name="connsiteY9" fmla="*/ 1046816 h 1223685"/>
              <a:gd name="connsiteX10" fmla="*/ 355150 w 1144890"/>
              <a:gd name="connsiteY10" fmla="*/ 1202636 h 1223685"/>
              <a:gd name="connsiteX11" fmla="*/ 324602 w 1144890"/>
              <a:gd name="connsiteY11" fmla="*/ 1221331 h 1223685"/>
              <a:gd name="connsiteX12" fmla="*/ 325961 w 1144890"/>
              <a:gd name="connsiteY12" fmla="*/ 1223685 h 1223685"/>
              <a:gd name="connsiteX13" fmla="*/ 325961 w 1144890"/>
              <a:gd name="connsiteY13" fmla="*/ 1223685 h 1223685"/>
              <a:gd name="connsiteX14" fmla="*/ 0 w 1144890"/>
              <a:gd name="connsiteY14" fmla="*/ 659105 h 1223685"/>
              <a:gd name="connsiteX15" fmla="*/ 1 w 1144890"/>
              <a:gd name="connsiteY15" fmla="*/ 659105 h 1223685"/>
              <a:gd name="connsiteX16" fmla="*/ 261 w 1144890"/>
              <a:gd name="connsiteY16" fmla="*/ 659556 h 1223685"/>
              <a:gd name="connsiteX17" fmla="*/ 65943 w 1144890"/>
              <a:gd name="connsiteY17" fmla="*/ 605376 h 1223685"/>
              <a:gd name="connsiteX18" fmla="*/ 143003 w 1144890"/>
              <a:gd name="connsiteY18" fmla="*/ 542001 h 1223685"/>
              <a:gd name="connsiteX19" fmla="*/ 486251 w 1144890"/>
              <a:gd name="connsiteY19" fmla="*/ 111355 h 1223685"/>
              <a:gd name="connsiteX20" fmla="*/ 542763 w 1144890"/>
              <a:gd name="connsiteY20" fmla="*/ 0 h 122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44890" h="1223685">
                <a:moveTo>
                  <a:pt x="542763" y="0"/>
                </a:moveTo>
                <a:lnTo>
                  <a:pt x="1144890" y="347638"/>
                </a:lnTo>
                <a:lnTo>
                  <a:pt x="1134264" y="368834"/>
                </a:lnTo>
                <a:lnTo>
                  <a:pt x="1117287" y="398927"/>
                </a:lnTo>
                <a:lnTo>
                  <a:pt x="1017992" y="551414"/>
                </a:lnTo>
                <a:lnTo>
                  <a:pt x="952721" y="644281"/>
                </a:lnTo>
                <a:lnTo>
                  <a:pt x="879687" y="732946"/>
                </a:lnTo>
                <a:lnTo>
                  <a:pt x="767697" y="860564"/>
                </a:lnTo>
                <a:lnTo>
                  <a:pt x="734953" y="892317"/>
                </a:lnTo>
                <a:lnTo>
                  <a:pt x="566732" y="1046816"/>
                </a:lnTo>
                <a:cubicBezTo>
                  <a:pt x="499144" y="1102484"/>
                  <a:pt x="428520" y="1154521"/>
                  <a:pt x="355150" y="1202636"/>
                </a:cubicBezTo>
                <a:lnTo>
                  <a:pt x="324602" y="1221331"/>
                </a:lnTo>
                <a:lnTo>
                  <a:pt x="325961" y="1223685"/>
                </a:lnTo>
                <a:lnTo>
                  <a:pt x="325961" y="1223685"/>
                </a:lnTo>
                <a:lnTo>
                  <a:pt x="0" y="659105"/>
                </a:lnTo>
                <a:lnTo>
                  <a:pt x="1" y="659105"/>
                </a:lnTo>
                <a:lnTo>
                  <a:pt x="261" y="659556"/>
                </a:lnTo>
                <a:lnTo>
                  <a:pt x="65943" y="605376"/>
                </a:lnTo>
                <a:lnTo>
                  <a:pt x="143003" y="542001"/>
                </a:lnTo>
                <a:cubicBezTo>
                  <a:pt x="277063" y="419241"/>
                  <a:pt x="393124" y="273900"/>
                  <a:pt x="486251" y="111355"/>
                </a:cubicBezTo>
                <a:lnTo>
                  <a:pt x="542763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C0802E6-ECAA-4108-8995-BF5769E66170}"/>
              </a:ext>
            </a:extLst>
          </p:cNvPr>
          <p:cNvSpPr/>
          <p:nvPr/>
        </p:nvSpPr>
        <p:spPr>
          <a:xfrm>
            <a:off x="3981837" y="4273871"/>
            <a:ext cx="1179038" cy="1237342"/>
          </a:xfrm>
          <a:custGeom>
            <a:avLst/>
            <a:gdLst>
              <a:gd name="connsiteX0" fmla="*/ 642827 w 1179038"/>
              <a:gd name="connsiteY0" fmla="*/ 0 h 1237342"/>
              <a:gd name="connsiteX1" fmla="*/ 719234 w 1179038"/>
              <a:gd name="connsiteY1" fmla="*/ 144060 h 1237342"/>
              <a:gd name="connsiteX2" fmla="*/ 892811 w 1179038"/>
              <a:gd name="connsiteY2" fmla="*/ 385329 h 1237342"/>
              <a:gd name="connsiteX3" fmla="*/ 957665 w 1179038"/>
              <a:gd name="connsiteY3" fmla="*/ 455233 h 1237342"/>
              <a:gd name="connsiteX4" fmla="*/ 996932 w 1179038"/>
              <a:gd name="connsiteY4" fmla="*/ 498083 h 1237342"/>
              <a:gd name="connsiteX5" fmla="*/ 1104293 w 1179038"/>
              <a:gd name="connsiteY5" fmla="*/ 597048 h 1237342"/>
              <a:gd name="connsiteX6" fmla="*/ 1177565 w 1179038"/>
              <a:gd name="connsiteY6" fmla="*/ 653433 h 1237342"/>
              <a:gd name="connsiteX7" fmla="*/ 1179038 w 1179038"/>
              <a:gd name="connsiteY7" fmla="*/ 650883 h 1237342"/>
              <a:gd name="connsiteX8" fmla="*/ 1179038 w 1179038"/>
              <a:gd name="connsiteY8" fmla="*/ 650883 h 1237342"/>
              <a:gd name="connsiteX9" fmla="*/ 840445 w 1179038"/>
              <a:gd name="connsiteY9" fmla="*/ 1237342 h 1237342"/>
              <a:gd name="connsiteX10" fmla="*/ 738904 w 1179038"/>
              <a:gd name="connsiteY10" fmla="*/ 1174915 h 1237342"/>
              <a:gd name="connsiteX11" fmla="*/ 402408 w 1179038"/>
              <a:gd name="connsiteY11" fmla="*/ 897356 h 1237342"/>
              <a:gd name="connsiteX12" fmla="*/ 258355 w 1179038"/>
              <a:gd name="connsiteY12" fmla="*/ 741691 h 1237342"/>
              <a:gd name="connsiteX13" fmla="*/ 238977 w 1179038"/>
              <a:gd name="connsiteY13" fmla="*/ 717508 h 1237342"/>
              <a:gd name="connsiteX14" fmla="*/ 135067 w 1179038"/>
              <a:gd name="connsiteY14" fmla="*/ 582867 h 1237342"/>
              <a:gd name="connsiteX15" fmla="*/ 45713 w 1179038"/>
              <a:gd name="connsiteY15" fmla="*/ 442796 h 1237342"/>
              <a:gd name="connsiteX16" fmla="*/ 1121 w 1179038"/>
              <a:gd name="connsiteY16" fmla="*/ 370489 h 1237342"/>
              <a:gd name="connsiteX17" fmla="*/ 0 w 1179038"/>
              <a:gd name="connsiteY17" fmla="*/ 371136 h 1237342"/>
              <a:gd name="connsiteX18" fmla="*/ 0 w 1179038"/>
              <a:gd name="connsiteY18" fmla="*/ 371136 h 1237342"/>
              <a:gd name="connsiteX19" fmla="*/ 642827 w 1179038"/>
              <a:gd name="connsiteY19" fmla="*/ 0 h 123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79038" h="1237342">
                <a:moveTo>
                  <a:pt x="642827" y="0"/>
                </a:moveTo>
                <a:lnTo>
                  <a:pt x="719234" y="144060"/>
                </a:lnTo>
                <a:cubicBezTo>
                  <a:pt x="770865" y="229806"/>
                  <a:pt x="828977" y="310505"/>
                  <a:pt x="892811" y="385329"/>
                </a:cubicBezTo>
                <a:lnTo>
                  <a:pt x="957665" y="455233"/>
                </a:lnTo>
                <a:lnTo>
                  <a:pt x="996932" y="498083"/>
                </a:lnTo>
                <a:cubicBezTo>
                  <a:pt x="1031423" y="532689"/>
                  <a:pt x="1067241" y="565712"/>
                  <a:pt x="1104293" y="597048"/>
                </a:cubicBezTo>
                <a:lnTo>
                  <a:pt x="1177565" y="653433"/>
                </a:lnTo>
                <a:lnTo>
                  <a:pt x="1179038" y="650883"/>
                </a:lnTo>
                <a:lnTo>
                  <a:pt x="1179038" y="650883"/>
                </a:lnTo>
                <a:lnTo>
                  <a:pt x="840445" y="1237342"/>
                </a:lnTo>
                <a:lnTo>
                  <a:pt x="738904" y="1174915"/>
                </a:lnTo>
                <a:cubicBezTo>
                  <a:pt x="618566" y="1092644"/>
                  <a:pt x="505956" y="999675"/>
                  <a:pt x="402408" y="897356"/>
                </a:cubicBezTo>
                <a:lnTo>
                  <a:pt x="258355" y="741691"/>
                </a:lnTo>
                <a:lnTo>
                  <a:pt x="238977" y="717508"/>
                </a:lnTo>
                <a:lnTo>
                  <a:pt x="135067" y="582867"/>
                </a:lnTo>
                <a:lnTo>
                  <a:pt x="45713" y="442796"/>
                </a:lnTo>
                <a:lnTo>
                  <a:pt x="1121" y="370489"/>
                </a:lnTo>
                <a:lnTo>
                  <a:pt x="0" y="371136"/>
                </a:lnTo>
                <a:lnTo>
                  <a:pt x="0" y="371136"/>
                </a:lnTo>
                <a:lnTo>
                  <a:pt x="6428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8016EB7B-6177-4CA2-B888-4F124FE9B7A3}"/>
              </a:ext>
            </a:extLst>
          </p:cNvPr>
          <p:cNvSpPr/>
          <p:nvPr/>
        </p:nvSpPr>
        <p:spPr>
          <a:xfrm>
            <a:off x="6133070" y="4430566"/>
            <a:ext cx="830727" cy="806151"/>
          </a:xfrm>
          <a:custGeom>
            <a:avLst/>
            <a:gdLst>
              <a:gd name="connsiteX0" fmla="*/ 517310 w 830727"/>
              <a:gd name="connsiteY0" fmla="*/ 0 h 806151"/>
              <a:gd name="connsiteX1" fmla="*/ 830727 w 830727"/>
              <a:gd name="connsiteY1" fmla="*/ 542854 h 806151"/>
              <a:gd name="connsiteX2" fmla="*/ 830727 w 830727"/>
              <a:gd name="connsiteY2" fmla="*/ 542855 h 806151"/>
              <a:gd name="connsiteX3" fmla="*/ 829972 w 830727"/>
              <a:gd name="connsiteY3" fmla="*/ 541548 h 806151"/>
              <a:gd name="connsiteX4" fmla="*/ 757584 w 830727"/>
              <a:gd name="connsiteY4" fmla="*/ 589464 h 806151"/>
              <a:gd name="connsiteX5" fmla="*/ 175261 w 830727"/>
              <a:gd name="connsiteY5" fmla="*/ 794105 h 806151"/>
              <a:gd name="connsiteX6" fmla="*/ 0 w 830727"/>
              <a:gd name="connsiteY6" fmla="*/ 806151 h 806151"/>
              <a:gd name="connsiteX7" fmla="*/ 0 w 830727"/>
              <a:gd name="connsiteY7" fmla="*/ 163904 h 806151"/>
              <a:gd name="connsiteX8" fmla="*/ 216277 w 830727"/>
              <a:gd name="connsiteY8" fmla="*/ 135370 h 806151"/>
              <a:gd name="connsiteX9" fmla="*/ 470425 w 830727"/>
              <a:gd name="connsiteY9" fmla="*/ 30645 h 806151"/>
              <a:gd name="connsiteX10" fmla="*/ 517310 w 830727"/>
              <a:gd name="connsiteY10" fmla="*/ 0 h 806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0727" h="806151">
                <a:moveTo>
                  <a:pt x="517310" y="0"/>
                </a:moveTo>
                <a:lnTo>
                  <a:pt x="830727" y="542854"/>
                </a:lnTo>
                <a:lnTo>
                  <a:pt x="830727" y="542855"/>
                </a:lnTo>
                <a:lnTo>
                  <a:pt x="829972" y="541548"/>
                </a:lnTo>
                <a:lnTo>
                  <a:pt x="757584" y="589464"/>
                </a:lnTo>
                <a:cubicBezTo>
                  <a:pt x="580418" y="694326"/>
                  <a:pt x="383855" y="765215"/>
                  <a:pt x="175261" y="794105"/>
                </a:cubicBezTo>
                <a:lnTo>
                  <a:pt x="0" y="806151"/>
                </a:lnTo>
                <a:lnTo>
                  <a:pt x="0" y="163904"/>
                </a:lnTo>
                <a:lnTo>
                  <a:pt x="216277" y="135370"/>
                </a:lnTo>
                <a:cubicBezTo>
                  <a:pt x="305811" y="111244"/>
                  <a:pt x="391016" y="75823"/>
                  <a:pt x="470425" y="30645"/>
                </a:cubicBezTo>
                <a:lnTo>
                  <a:pt x="51731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1D407774-2A38-4D56-A96F-F5207EA45CFE}"/>
              </a:ext>
            </a:extLst>
          </p:cNvPr>
          <p:cNvSpPr/>
          <p:nvPr/>
        </p:nvSpPr>
        <p:spPr>
          <a:xfrm>
            <a:off x="5219262" y="4449908"/>
            <a:ext cx="839667" cy="787318"/>
          </a:xfrm>
          <a:custGeom>
            <a:avLst/>
            <a:gdLst>
              <a:gd name="connsiteX0" fmla="*/ 301376 w 839667"/>
              <a:gd name="connsiteY0" fmla="*/ 0 h 787318"/>
              <a:gd name="connsiteX1" fmla="*/ 438973 w 839667"/>
              <a:gd name="connsiteY1" fmla="*/ 71560 h 787318"/>
              <a:gd name="connsiteX2" fmla="*/ 624072 w 839667"/>
              <a:gd name="connsiteY2" fmla="*/ 129136 h 787318"/>
              <a:gd name="connsiteX3" fmla="*/ 839667 w 839667"/>
              <a:gd name="connsiteY3" fmla="*/ 151898 h 787318"/>
              <a:gd name="connsiteX4" fmla="*/ 839667 w 839667"/>
              <a:gd name="connsiteY4" fmla="*/ 787318 h 787318"/>
              <a:gd name="connsiteX5" fmla="*/ 706283 w 839667"/>
              <a:gd name="connsiteY5" fmla="*/ 779979 h 787318"/>
              <a:gd name="connsiteX6" fmla="*/ 117773 w 839667"/>
              <a:gd name="connsiteY6" fmla="*/ 590639 h 787318"/>
              <a:gd name="connsiteX7" fmla="*/ 1962 w 839667"/>
              <a:gd name="connsiteY7" fmla="*/ 518601 h 787318"/>
              <a:gd name="connsiteX8" fmla="*/ 1 w 839667"/>
              <a:gd name="connsiteY8" fmla="*/ 521998 h 787318"/>
              <a:gd name="connsiteX9" fmla="*/ 0 w 839667"/>
              <a:gd name="connsiteY9" fmla="*/ 521997 h 787318"/>
              <a:gd name="connsiteX10" fmla="*/ 301376 w 839667"/>
              <a:gd name="connsiteY10" fmla="*/ 0 h 787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9667" h="787318">
                <a:moveTo>
                  <a:pt x="301376" y="0"/>
                </a:moveTo>
                <a:lnTo>
                  <a:pt x="438973" y="71560"/>
                </a:lnTo>
                <a:cubicBezTo>
                  <a:pt x="498360" y="96086"/>
                  <a:pt x="560227" y="115453"/>
                  <a:pt x="624072" y="129136"/>
                </a:cubicBezTo>
                <a:lnTo>
                  <a:pt x="839667" y="151898"/>
                </a:lnTo>
                <a:lnTo>
                  <a:pt x="839667" y="787318"/>
                </a:lnTo>
                <a:lnTo>
                  <a:pt x="706283" y="779979"/>
                </a:lnTo>
                <a:cubicBezTo>
                  <a:pt x="496117" y="756724"/>
                  <a:pt x="297492" y="690936"/>
                  <a:pt x="117773" y="590639"/>
                </a:cubicBezTo>
                <a:lnTo>
                  <a:pt x="1962" y="518601"/>
                </a:lnTo>
                <a:lnTo>
                  <a:pt x="1" y="521998"/>
                </a:lnTo>
                <a:lnTo>
                  <a:pt x="0" y="521997"/>
                </a:lnTo>
                <a:lnTo>
                  <a:pt x="301376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2CC5B18-1542-48B5-A337-0951FBCF850B}"/>
              </a:ext>
            </a:extLst>
          </p:cNvPr>
          <p:cNvSpPr/>
          <p:nvPr/>
        </p:nvSpPr>
        <p:spPr>
          <a:xfrm>
            <a:off x="7350943" y="4620228"/>
            <a:ext cx="1144527" cy="1170445"/>
          </a:xfrm>
          <a:custGeom>
            <a:avLst/>
            <a:gdLst>
              <a:gd name="connsiteX0" fmla="*/ 819933 w 1144527"/>
              <a:gd name="connsiteY0" fmla="*/ 0 h 1170445"/>
              <a:gd name="connsiteX1" fmla="*/ 1144527 w 1144527"/>
              <a:gd name="connsiteY1" fmla="*/ 187404 h 1170445"/>
              <a:gd name="connsiteX2" fmla="*/ 1091850 w 1144527"/>
              <a:gd name="connsiteY2" fmla="*/ 278968 h 1170445"/>
              <a:gd name="connsiteX3" fmla="*/ 252185 w 1144527"/>
              <a:gd name="connsiteY3" fmla="*/ 1121308 h 1170445"/>
              <a:gd name="connsiteX4" fmla="*/ 170305 w 1144527"/>
              <a:gd name="connsiteY4" fmla="*/ 1170445 h 1170445"/>
              <a:gd name="connsiteX5" fmla="*/ 0 w 1144527"/>
              <a:gd name="connsiteY5" fmla="*/ 875467 h 1170445"/>
              <a:gd name="connsiteX6" fmla="*/ 64344 w 1144527"/>
              <a:gd name="connsiteY6" fmla="*/ 835767 h 1170445"/>
              <a:gd name="connsiteX7" fmla="*/ 280123 w 1144527"/>
              <a:gd name="connsiteY7" fmla="*/ 669065 h 1170445"/>
              <a:gd name="connsiteX8" fmla="*/ 408992 w 1144527"/>
              <a:gd name="connsiteY8" fmla="*/ 544099 h 1170445"/>
              <a:gd name="connsiteX9" fmla="*/ 434140 w 1144527"/>
              <a:gd name="connsiteY9" fmla="*/ 521001 h 1170445"/>
              <a:gd name="connsiteX10" fmla="*/ 441736 w 1144527"/>
              <a:gd name="connsiteY10" fmla="*/ 512346 h 1170445"/>
              <a:gd name="connsiteX11" fmla="*/ 475881 w 1144527"/>
              <a:gd name="connsiteY11" fmla="*/ 479234 h 1170445"/>
              <a:gd name="connsiteX12" fmla="*/ 553726 w 1144527"/>
              <a:gd name="connsiteY12" fmla="*/ 384728 h 1170445"/>
              <a:gd name="connsiteX13" fmla="*/ 607555 w 1144527"/>
              <a:gd name="connsiteY13" fmla="*/ 323388 h 1170445"/>
              <a:gd name="connsiteX14" fmla="*/ 626760 w 1144527"/>
              <a:gd name="connsiteY14" fmla="*/ 296063 h 1170445"/>
              <a:gd name="connsiteX15" fmla="*/ 649669 w 1144527"/>
              <a:gd name="connsiteY15" fmla="*/ 268251 h 1170445"/>
              <a:gd name="connsiteX16" fmla="*/ 692031 w 1144527"/>
              <a:gd name="connsiteY16" fmla="*/ 203196 h 1170445"/>
              <a:gd name="connsiteX17" fmla="*/ 759275 w 1144527"/>
              <a:gd name="connsiteY17" fmla="*/ 107521 h 1170445"/>
              <a:gd name="connsiteX18" fmla="*/ 791326 w 1144527"/>
              <a:gd name="connsiteY18" fmla="*/ 50709 h 1170445"/>
              <a:gd name="connsiteX19" fmla="*/ 799540 w 1144527"/>
              <a:gd name="connsiteY19" fmla="*/ 38094 h 1170445"/>
              <a:gd name="connsiteX20" fmla="*/ 808303 w 1144527"/>
              <a:gd name="connsiteY20" fmla="*/ 20616 h 1170445"/>
              <a:gd name="connsiteX21" fmla="*/ 819933 w 1144527"/>
              <a:gd name="connsiteY21" fmla="*/ 0 h 117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44527" h="1170445">
                <a:moveTo>
                  <a:pt x="819933" y="0"/>
                </a:moveTo>
                <a:lnTo>
                  <a:pt x="1144527" y="187404"/>
                </a:lnTo>
                <a:lnTo>
                  <a:pt x="1091850" y="278968"/>
                </a:lnTo>
                <a:cubicBezTo>
                  <a:pt x="876717" y="616413"/>
                  <a:pt x="589713" y="904255"/>
                  <a:pt x="252185" y="1121308"/>
                </a:cubicBezTo>
                <a:lnTo>
                  <a:pt x="170305" y="1170445"/>
                </a:lnTo>
                <a:lnTo>
                  <a:pt x="0" y="875467"/>
                </a:lnTo>
                <a:lnTo>
                  <a:pt x="64344" y="835767"/>
                </a:lnTo>
                <a:cubicBezTo>
                  <a:pt x="139391" y="784275"/>
                  <a:pt x="211426" y="728598"/>
                  <a:pt x="280123" y="669065"/>
                </a:cubicBezTo>
                <a:lnTo>
                  <a:pt x="408992" y="544099"/>
                </a:lnTo>
                <a:lnTo>
                  <a:pt x="434140" y="521001"/>
                </a:lnTo>
                <a:lnTo>
                  <a:pt x="441736" y="512346"/>
                </a:lnTo>
                <a:lnTo>
                  <a:pt x="475881" y="479234"/>
                </a:lnTo>
                <a:lnTo>
                  <a:pt x="553726" y="384728"/>
                </a:lnTo>
                <a:lnTo>
                  <a:pt x="607555" y="323388"/>
                </a:lnTo>
                <a:lnTo>
                  <a:pt x="626760" y="296063"/>
                </a:lnTo>
                <a:lnTo>
                  <a:pt x="649669" y="268251"/>
                </a:lnTo>
                <a:lnTo>
                  <a:pt x="692031" y="203196"/>
                </a:lnTo>
                <a:lnTo>
                  <a:pt x="759275" y="107521"/>
                </a:lnTo>
                <a:lnTo>
                  <a:pt x="791326" y="50709"/>
                </a:lnTo>
                <a:lnTo>
                  <a:pt x="799540" y="38094"/>
                </a:lnTo>
                <a:lnTo>
                  <a:pt x="808303" y="20616"/>
                </a:lnTo>
                <a:lnTo>
                  <a:pt x="819933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A9AA0AE7-5088-4C89-8C20-EE4A655F2B46}"/>
              </a:ext>
            </a:extLst>
          </p:cNvPr>
          <p:cNvSpPr/>
          <p:nvPr/>
        </p:nvSpPr>
        <p:spPr>
          <a:xfrm>
            <a:off x="3696227" y="4645007"/>
            <a:ext cx="1126056" cy="1139615"/>
          </a:xfrm>
          <a:custGeom>
            <a:avLst/>
            <a:gdLst>
              <a:gd name="connsiteX0" fmla="*/ 285610 w 1126056"/>
              <a:gd name="connsiteY0" fmla="*/ 0 h 1139615"/>
              <a:gd name="connsiteX1" fmla="*/ 331323 w 1126056"/>
              <a:gd name="connsiteY1" fmla="*/ 71660 h 1139615"/>
              <a:gd name="connsiteX2" fmla="*/ 405888 w 1126056"/>
              <a:gd name="connsiteY2" fmla="*/ 192567 h 1139615"/>
              <a:gd name="connsiteX3" fmla="*/ 420677 w 1126056"/>
              <a:gd name="connsiteY3" fmla="*/ 211731 h 1139615"/>
              <a:gd name="connsiteX4" fmla="*/ 436222 w 1126056"/>
              <a:gd name="connsiteY4" fmla="*/ 236098 h 1139615"/>
              <a:gd name="connsiteX5" fmla="*/ 524587 w 1126056"/>
              <a:gd name="connsiteY5" fmla="*/ 346372 h 1139615"/>
              <a:gd name="connsiteX6" fmla="*/ 539658 w 1126056"/>
              <a:gd name="connsiteY6" fmla="*/ 365900 h 1139615"/>
              <a:gd name="connsiteX7" fmla="*/ 543965 w 1126056"/>
              <a:gd name="connsiteY7" fmla="*/ 370555 h 1139615"/>
              <a:gd name="connsiteX8" fmla="*/ 577320 w 1126056"/>
              <a:gd name="connsiteY8" fmla="*/ 412179 h 1139615"/>
              <a:gd name="connsiteX9" fmla="*/ 1087613 w 1126056"/>
              <a:gd name="connsiteY9" fmla="*/ 851283 h 1139615"/>
              <a:gd name="connsiteX10" fmla="*/ 1122869 w 1126056"/>
              <a:gd name="connsiteY10" fmla="*/ 871725 h 1139615"/>
              <a:gd name="connsiteX11" fmla="*/ 1126055 w 1126056"/>
              <a:gd name="connsiteY11" fmla="*/ 866206 h 1139615"/>
              <a:gd name="connsiteX12" fmla="*/ 1126056 w 1126056"/>
              <a:gd name="connsiteY12" fmla="*/ 866206 h 1139615"/>
              <a:gd name="connsiteX13" fmla="*/ 968203 w 1126056"/>
              <a:gd name="connsiteY13" fmla="*/ 1139615 h 1139615"/>
              <a:gd name="connsiteX14" fmla="*/ 848357 w 1126056"/>
              <a:gd name="connsiteY14" fmla="*/ 1067364 h 1139615"/>
              <a:gd name="connsiteX15" fmla="*/ 44207 w 1126056"/>
              <a:gd name="connsiteY15" fmla="*/ 240136 h 1139615"/>
              <a:gd name="connsiteX16" fmla="*/ 0 w 1126056"/>
              <a:gd name="connsiteY16" fmla="*/ 164897 h 1139615"/>
              <a:gd name="connsiteX17" fmla="*/ 285610 w 1126056"/>
              <a:gd name="connsiteY17" fmla="*/ 0 h 1139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26056" h="1139615">
                <a:moveTo>
                  <a:pt x="285610" y="0"/>
                </a:moveTo>
                <a:lnTo>
                  <a:pt x="331323" y="71660"/>
                </a:lnTo>
                <a:lnTo>
                  <a:pt x="405888" y="192567"/>
                </a:lnTo>
                <a:lnTo>
                  <a:pt x="420677" y="211731"/>
                </a:lnTo>
                <a:lnTo>
                  <a:pt x="436222" y="236098"/>
                </a:lnTo>
                <a:lnTo>
                  <a:pt x="524587" y="346372"/>
                </a:lnTo>
                <a:lnTo>
                  <a:pt x="539658" y="365900"/>
                </a:lnTo>
                <a:lnTo>
                  <a:pt x="543965" y="370555"/>
                </a:lnTo>
                <a:lnTo>
                  <a:pt x="577320" y="412179"/>
                </a:lnTo>
                <a:cubicBezTo>
                  <a:pt x="726214" y="581387"/>
                  <a:pt x="897952" y="729421"/>
                  <a:pt x="1087613" y="851283"/>
                </a:cubicBezTo>
                <a:lnTo>
                  <a:pt x="1122869" y="871725"/>
                </a:lnTo>
                <a:lnTo>
                  <a:pt x="1126055" y="866206"/>
                </a:lnTo>
                <a:lnTo>
                  <a:pt x="1126056" y="866206"/>
                </a:lnTo>
                <a:lnTo>
                  <a:pt x="968203" y="1139615"/>
                </a:lnTo>
                <a:lnTo>
                  <a:pt x="848357" y="1067364"/>
                </a:lnTo>
                <a:cubicBezTo>
                  <a:pt x="525425" y="850867"/>
                  <a:pt x="250886" y="568685"/>
                  <a:pt x="44207" y="240136"/>
                </a:cubicBezTo>
                <a:lnTo>
                  <a:pt x="0" y="164897"/>
                </a:lnTo>
                <a:lnTo>
                  <a:pt x="28561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F864F3C3-B9F1-4441-9147-B08EF8752697}"/>
              </a:ext>
            </a:extLst>
          </p:cNvPr>
          <p:cNvSpPr/>
          <p:nvPr/>
        </p:nvSpPr>
        <p:spPr>
          <a:xfrm>
            <a:off x="4883236" y="4971906"/>
            <a:ext cx="1175693" cy="893528"/>
          </a:xfrm>
          <a:custGeom>
            <a:avLst/>
            <a:gdLst>
              <a:gd name="connsiteX0" fmla="*/ 336027 w 1175693"/>
              <a:gd name="connsiteY0" fmla="*/ 0 h 893528"/>
              <a:gd name="connsiteX1" fmla="*/ 455958 w 1175693"/>
              <a:gd name="connsiteY1" fmla="*/ 75528 h 893528"/>
              <a:gd name="connsiteX2" fmla="*/ 1041197 w 1175693"/>
              <a:gd name="connsiteY2" fmla="*/ 266156 h 893528"/>
              <a:gd name="connsiteX3" fmla="*/ 1175693 w 1175693"/>
              <a:gd name="connsiteY3" fmla="*/ 273648 h 893528"/>
              <a:gd name="connsiteX4" fmla="*/ 1175693 w 1175693"/>
              <a:gd name="connsiteY4" fmla="*/ 893528 h 893528"/>
              <a:gd name="connsiteX5" fmla="*/ 1031557 w 1175693"/>
              <a:gd name="connsiteY5" fmla="*/ 888920 h 893528"/>
              <a:gd name="connsiteX6" fmla="*/ 36438 w 1175693"/>
              <a:gd name="connsiteY6" fmla="*/ 599181 h 893528"/>
              <a:gd name="connsiteX7" fmla="*/ 2231 w 1175693"/>
              <a:gd name="connsiteY7" fmla="*/ 578151 h 893528"/>
              <a:gd name="connsiteX8" fmla="*/ 0 w 1175693"/>
              <a:gd name="connsiteY8" fmla="*/ 582015 h 893528"/>
              <a:gd name="connsiteX9" fmla="*/ 0 w 1175693"/>
              <a:gd name="connsiteY9" fmla="*/ 582015 h 893528"/>
              <a:gd name="connsiteX10" fmla="*/ 336027 w 1175693"/>
              <a:gd name="connsiteY10" fmla="*/ 0 h 89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75693" h="893528">
                <a:moveTo>
                  <a:pt x="336027" y="0"/>
                </a:moveTo>
                <a:lnTo>
                  <a:pt x="455958" y="75528"/>
                </a:lnTo>
                <a:cubicBezTo>
                  <a:pt x="634679" y="176507"/>
                  <a:pt x="832200" y="242743"/>
                  <a:pt x="1041197" y="266156"/>
                </a:cubicBezTo>
                <a:lnTo>
                  <a:pt x="1175693" y="273648"/>
                </a:lnTo>
                <a:lnTo>
                  <a:pt x="1175693" y="893528"/>
                </a:lnTo>
                <a:lnTo>
                  <a:pt x="1031557" y="888920"/>
                </a:lnTo>
                <a:cubicBezTo>
                  <a:pt x="672926" y="865917"/>
                  <a:pt x="335578" y="763628"/>
                  <a:pt x="36438" y="599181"/>
                </a:cubicBezTo>
                <a:lnTo>
                  <a:pt x="2231" y="578151"/>
                </a:lnTo>
                <a:lnTo>
                  <a:pt x="0" y="582015"/>
                </a:lnTo>
                <a:lnTo>
                  <a:pt x="0" y="582015"/>
                </a:lnTo>
                <a:lnTo>
                  <a:pt x="3360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C2E53A4-2121-4546-B63F-13972A4049A5}"/>
              </a:ext>
            </a:extLst>
          </p:cNvPr>
          <p:cNvSpPr/>
          <p:nvPr/>
        </p:nvSpPr>
        <p:spPr>
          <a:xfrm>
            <a:off x="6133070" y="4973421"/>
            <a:ext cx="1153254" cy="890271"/>
          </a:xfrm>
          <a:custGeom>
            <a:avLst/>
            <a:gdLst>
              <a:gd name="connsiteX0" fmla="*/ 830727 w 1153254"/>
              <a:gd name="connsiteY0" fmla="*/ 0 h 890271"/>
              <a:gd name="connsiteX1" fmla="*/ 1153254 w 1153254"/>
              <a:gd name="connsiteY1" fmla="*/ 558634 h 890271"/>
              <a:gd name="connsiteX2" fmla="*/ 1118650 w 1153254"/>
              <a:gd name="connsiteY2" fmla="*/ 579810 h 890271"/>
              <a:gd name="connsiteX3" fmla="*/ 96430 w 1153254"/>
              <a:gd name="connsiteY3" fmla="*/ 887092 h 890271"/>
              <a:gd name="connsiteX4" fmla="*/ 0 w 1153254"/>
              <a:gd name="connsiteY4" fmla="*/ 890271 h 890271"/>
              <a:gd name="connsiteX5" fmla="*/ 0 w 1153254"/>
              <a:gd name="connsiteY5" fmla="*/ 271360 h 890271"/>
              <a:gd name="connsiteX6" fmla="*/ 172022 w 1153254"/>
              <a:gd name="connsiteY6" fmla="*/ 259390 h 890271"/>
              <a:gd name="connsiteX7" fmla="*/ 751107 w 1153254"/>
              <a:gd name="connsiteY7" fmla="*/ 53357 h 890271"/>
              <a:gd name="connsiteX8" fmla="*/ 830727 w 1153254"/>
              <a:gd name="connsiteY8" fmla="*/ 0 h 89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254" h="890271">
                <a:moveTo>
                  <a:pt x="830727" y="0"/>
                </a:moveTo>
                <a:lnTo>
                  <a:pt x="1153254" y="558634"/>
                </a:lnTo>
                <a:lnTo>
                  <a:pt x="1118650" y="579810"/>
                </a:lnTo>
                <a:cubicBezTo>
                  <a:pt x="812999" y="753951"/>
                  <a:pt x="466071" y="862641"/>
                  <a:pt x="96430" y="887092"/>
                </a:cubicBezTo>
                <a:lnTo>
                  <a:pt x="0" y="890271"/>
                </a:lnTo>
                <a:lnTo>
                  <a:pt x="0" y="271360"/>
                </a:lnTo>
                <a:lnTo>
                  <a:pt x="172022" y="259390"/>
                </a:lnTo>
                <a:cubicBezTo>
                  <a:pt x="379456" y="230303"/>
                  <a:pt x="574926" y="158932"/>
                  <a:pt x="751107" y="53357"/>
                </a:cubicBezTo>
                <a:lnTo>
                  <a:pt x="8307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0D8DC839-1D22-4628-A6B8-2F8C78736BE8}"/>
              </a:ext>
            </a:extLst>
          </p:cNvPr>
          <p:cNvSpPr/>
          <p:nvPr/>
        </p:nvSpPr>
        <p:spPr>
          <a:xfrm>
            <a:off x="6133070" y="5532054"/>
            <a:ext cx="1324596" cy="649401"/>
          </a:xfrm>
          <a:custGeom>
            <a:avLst/>
            <a:gdLst>
              <a:gd name="connsiteX0" fmla="*/ 1153254 w 1324596"/>
              <a:gd name="connsiteY0" fmla="*/ 0 h 649401"/>
              <a:gd name="connsiteX1" fmla="*/ 1324596 w 1324596"/>
              <a:gd name="connsiteY1" fmla="*/ 296774 h 649401"/>
              <a:gd name="connsiteX2" fmla="*/ 1322373 w 1324596"/>
              <a:gd name="connsiteY2" fmla="*/ 298109 h 649401"/>
              <a:gd name="connsiteX3" fmla="*/ 146725 w 1324596"/>
              <a:gd name="connsiteY3" fmla="*/ 644657 h 649401"/>
              <a:gd name="connsiteX4" fmla="*/ 0 w 1324596"/>
              <a:gd name="connsiteY4" fmla="*/ 649401 h 649401"/>
              <a:gd name="connsiteX5" fmla="*/ 0 w 1324596"/>
              <a:gd name="connsiteY5" fmla="*/ 339476 h 649401"/>
              <a:gd name="connsiteX6" fmla="*/ 90771 w 1324596"/>
              <a:gd name="connsiteY6" fmla="*/ 336563 h 649401"/>
              <a:gd name="connsiteX7" fmla="*/ 1083718 w 1324596"/>
              <a:gd name="connsiteY7" fmla="*/ 46415 h 649401"/>
              <a:gd name="connsiteX8" fmla="*/ 1154748 w 1324596"/>
              <a:gd name="connsiteY8" fmla="*/ 2589 h 649401"/>
              <a:gd name="connsiteX9" fmla="*/ 1153254 w 1324596"/>
              <a:gd name="connsiteY9" fmla="*/ 1 h 649401"/>
              <a:gd name="connsiteX10" fmla="*/ 1153254 w 1324596"/>
              <a:gd name="connsiteY10" fmla="*/ 0 h 64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4596" h="649401">
                <a:moveTo>
                  <a:pt x="1153254" y="0"/>
                </a:moveTo>
                <a:lnTo>
                  <a:pt x="1324596" y="296774"/>
                </a:lnTo>
                <a:lnTo>
                  <a:pt x="1322373" y="298109"/>
                </a:lnTo>
                <a:cubicBezTo>
                  <a:pt x="970846" y="494503"/>
                  <a:pt x="571847" y="617081"/>
                  <a:pt x="146725" y="644657"/>
                </a:cubicBezTo>
                <a:lnTo>
                  <a:pt x="0" y="649401"/>
                </a:lnTo>
                <a:lnTo>
                  <a:pt x="0" y="339476"/>
                </a:lnTo>
                <a:lnTo>
                  <a:pt x="90771" y="336563"/>
                </a:lnTo>
                <a:cubicBezTo>
                  <a:pt x="448619" y="313528"/>
                  <a:pt x="785231" y="211094"/>
                  <a:pt x="1083718" y="46415"/>
                </a:cubicBezTo>
                <a:lnTo>
                  <a:pt x="1154748" y="2589"/>
                </a:lnTo>
                <a:lnTo>
                  <a:pt x="1153254" y="1"/>
                </a:lnTo>
                <a:lnTo>
                  <a:pt x="1153254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2921A5A-60A3-470C-B54B-AE77583A6330}"/>
              </a:ext>
            </a:extLst>
          </p:cNvPr>
          <p:cNvSpPr/>
          <p:nvPr/>
        </p:nvSpPr>
        <p:spPr>
          <a:xfrm>
            <a:off x="4727937" y="5553921"/>
            <a:ext cx="1330992" cy="627566"/>
          </a:xfrm>
          <a:custGeom>
            <a:avLst/>
            <a:gdLst>
              <a:gd name="connsiteX0" fmla="*/ 155299 w 1330992"/>
              <a:gd name="connsiteY0" fmla="*/ 0 h 627566"/>
              <a:gd name="connsiteX1" fmla="*/ 245268 w 1330992"/>
              <a:gd name="connsiteY1" fmla="*/ 52165 h 627566"/>
              <a:gd name="connsiteX2" fmla="*/ 1095136 w 1330992"/>
              <a:gd name="connsiteY2" fmla="*/ 307034 h 627566"/>
              <a:gd name="connsiteX3" fmla="*/ 1330992 w 1330992"/>
              <a:gd name="connsiteY3" fmla="*/ 319129 h 627566"/>
              <a:gd name="connsiteX4" fmla="*/ 1330992 w 1330992"/>
              <a:gd name="connsiteY4" fmla="*/ 627566 h 627566"/>
              <a:gd name="connsiteX5" fmla="*/ 1189917 w 1330992"/>
              <a:gd name="connsiteY5" fmla="*/ 623143 h 627566"/>
              <a:gd name="connsiteX6" fmla="*/ 45439 w 1330992"/>
              <a:gd name="connsiteY6" fmla="*/ 296380 h 627566"/>
              <a:gd name="connsiteX7" fmla="*/ 0 w 1330992"/>
              <a:gd name="connsiteY7" fmla="*/ 268986 h 627566"/>
              <a:gd name="connsiteX8" fmla="*/ 155299 w 1330992"/>
              <a:gd name="connsiteY8" fmla="*/ 0 h 62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0992" h="627566">
                <a:moveTo>
                  <a:pt x="155299" y="0"/>
                </a:moveTo>
                <a:lnTo>
                  <a:pt x="245268" y="52165"/>
                </a:lnTo>
                <a:cubicBezTo>
                  <a:pt x="504801" y="187174"/>
                  <a:pt x="791636" y="275730"/>
                  <a:pt x="1095136" y="307034"/>
                </a:cubicBezTo>
                <a:lnTo>
                  <a:pt x="1330992" y="319129"/>
                </a:lnTo>
                <a:lnTo>
                  <a:pt x="1330992" y="627566"/>
                </a:lnTo>
                <a:lnTo>
                  <a:pt x="1189917" y="623143"/>
                </a:lnTo>
                <a:cubicBezTo>
                  <a:pt x="777459" y="597201"/>
                  <a:pt x="389477" y="481840"/>
                  <a:pt x="45439" y="296380"/>
                </a:cubicBezTo>
                <a:lnTo>
                  <a:pt x="0" y="268986"/>
                </a:lnTo>
                <a:lnTo>
                  <a:pt x="15529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D2F4E02-9D29-48D7-B99D-2CD753B2EA48}"/>
              </a:ext>
            </a:extLst>
          </p:cNvPr>
          <p:cNvSpPr txBox="1"/>
          <p:nvPr/>
        </p:nvSpPr>
        <p:spPr>
          <a:xfrm rot="915404">
            <a:off x="6386584" y="788959"/>
            <a:ext cx="7223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AUGUST</a:t>
            </a:r>
            <a:endParaRPr lang="en-US" sz="1200" b="1" dirty="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241D3BD-0161-45C7-A4F8-B63862F306D1}"/>
              </a:ext>
            </a:extLst>
          </p:cNvPr>
          <p:cNvSpPr txBox="1"/>
          <p:nvPr/>
        </p:nvSpPr>
        <p:spPr>
          <a:xfrm rot="2876607">
            <a:off x="7453387" y="1493162"/>
            <a:ext cx="948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SEPTEMBER</a:t>
            </a:r>
            <a:endParaRPr lang="en-US" sz="1200" b="1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0E6E09DC-9B05-4CBC-9C51-77B37A0EEB45}"/>
              </a:ext>
            </a:extLst>
          </p:cNvPr>
          <p:cNvSpPr txBox="1"/>
          <p:nvPr/>
        </p:nvSpPr>
        <p:spPr>
          <a:xfrm rot="4731043">
            <a:off x="8206554" y="2651584"/>
            <a:ext cx="7993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OKTOBER</a:t>
            </a:r>
            <a:endParaRPr lang="en-US" sz="1200" b="1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27CE71C8-2331-4392-9B33-EAA7A3F07052}"/>
              </a:ext>
            </a:extLst>
          </p:cNvPr>
          <p:cNvSpPr txBox="1"/>
          <p:nvPr/>
        </p:nvSpPr>
        <p:spPr>
          <a:xfrm rot="6265469">
            <a:off x="8121183" y="3953866"/>
            <a:ext cx="937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NOVEMBER</a:t>
            </a:r>
            <a:endParaRPr lang="en-US" sz="1200" b="1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0E7ECE4-D770-4BAB-89F8-84F772A6473A}"/>
              </a:ext>
            </a:extLst>
          </p:cNvPr>
          <p:cNvSpPr txBox="1"/>
          <p:nvPr/>
        </p:nvSpPr>
        <p:spPr>
          <a:xfrm rot="18831034">
            <a:off x="7476243" y="5141602"/>
            <a:ext cx="895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DECEMBER</a:t>
            </a:r>
            <a:endParaRPr lang="en-US" sz="1200" b="1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9B045E7D-DE73-4216-8CEF-0AF34841C834}"/>
              </a:ext>
            </a:extLst>
          </p:cNvPr>
          <p:cNvSpPr txBox="1"/>
          <p:nvPr/>
        </p:nvSpPr>
        <p:spPr>
          <a:xfrm rot="18654884">
            <a:off x="3984273" y="1493161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JUNI</a:t>
            </a:r>
            <a:endParaRPr lang="en-US" sz="1200" b="1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035FD28-A339-4D80-A2F2-590284CAA8EE}"/>
              </a:ext>
            </a:extLst>
          </p:cNvPr>
          <p:cNvSpPr txBox="1"/>
          <p:nvPr/>
        </p:nvSpPr>
        <p:spPr>
          <a:xfrm rot="17073853">
            <a:off x="3336758" y="2700223"/>
            <a:ext cx="4657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MAJ</a:t>
            </a:r>
            <a:endParaRPr lang="en-US" sz="1200" b="1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C6934F2-7E8F-4C40-9DE7-2CEE60D6B150}"/>
              </a:ext>
            </a:extLst>
          </p:cNvPr>
          <p:cNvSpPr txBox="1"/>
          <p:nvPr/>
        </p:nvSpPr>
        <p:spPr>
          <a:xfrm rot="4323330">
            <a:off x="3326622" y="3964914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APRIL</a:t>
            </a:r>
            <a:endParaRPr lang="en-US" sz="1200" b="1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7EBA2E46-7341-421A-8650-93D15CC27226}"/>
              </a:ext>
            </a:extLst>
          </p:cNvPr>
          <p:cNvSpPr txBox="1"/>
          <p:nvPr/>
        </p:nvSpPr>
        <p:spPr>
          <a:xfrm rot="2938018">
            <a:off x="3925375" y="5098557"/>
            <a:ext cx="645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MARTS</a:t>
            </a:r>
            <a:endParaRPr lang="en-US" sz="1200" b="1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5B8D0C3F-055D-40B6-8E99-1354867EBCD5}"/>
              </a:ext>
            </a:extLst>
          </p:cNvPr>
          <p:cNvSpPr txBox="1"/>
          <p:nvPr/>
        </p:nvSpPr>
        <p:spPr>
          <a:xfrm rot="906423">
            <a:off x="5018113" y="5808783"/>
            <a:ext cx="7800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FEBRUAR</a:t>
            </a:r>
            <a:endParaRPr lang="en-US" sz="1200" b="1" dirty="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67EF8E1B-7DD9-47EE-B09F-20455A3FA194}"/>
              </a:ext>
            </a:extLst>
          </p:cNvPr>
          <p:cNvSpPr txBox="1"/>
          <p:nvPr/>
        </p:nvSpPr>
        <p:spPr>
          <a:xfrm rot="20697523">
            <a:off x="6383537" y="5840277"/>
            <a:ext cx="702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JANUAR</a:t>
            </a:r>
            <a:endParaRPr lang="en-US" sz="1200" b="1" dirty="0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73B3F172-6E7E-45F6-BE34-CC27FFD40C14}"/>
              </a:ext>
            </a:extLst>
          </p:cNvPr>
          <p:cNvSpPr/>
          <p:nvPr/>
        </p:nvSpPr>
        <p:spPr>
          <a:xfrm>
            <a:off x="4764721" y="677208"/>
            <a:ext cx="1294209" cy="2580653"/>
          </a:xfrm>
          <a:custGeom>
            <a:avLst/>
            <a:gdLst>
              <a:gd name="connsiteX0" fmla="*/ 1294209 w 1294209"/>
              <a:gd name="connsiteY0" fmla="*/ 0 h 2580653"/>
              <a:gd name="connsiteX1" fmla="*/ 1294209 w 1294209"/>
              <a:gd name="connsiteY1" fmla="*/ 2580653 h 2580653"/>
              <a:gd name="connsiteX2" fmla="*/ 0 w 1294209"/>
              <a:gd name="connsiteY2" fmla="*/ 339016 h 2580653"/>
              <a:gd name="connsiteX3" fmla="*/ 178032 w 1294209"/>
              <a:gd name="connsiteY3" fmla="*/ 246478 h 2580653"/>
              <a:gd name="connsiteX4" fmla="*/ 1047562 w 1294209"/>
              <a:gd name="connsiteY4" fmla="*/ 12359 h 2580653"/>
              <a:gd name="connsiteX5" fmla="*/ 1294209 w 1294209"/>
              <a:gd name="connsiteY5" fmla="*/ 0 h 258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4209" h="2580653">
                <a:moveTo>
                  <a:pt x="1294209" y="0"/>
                </a:moveTo>
                <a:lnTo>
                  <a:pt x="1294209" y="2580653"/>
                </a:lnTo>
                <a:lnTo>
                  <a:pt x="0" y="339016"/>
                </a:lnTo>
                <a:lnTo>
                  <a:pt x="178032" y="246478"/>
                </a:lnTo>
                <a:cubicBezTo>
                  <a:pt x="447489" y="124137"/>
                  <a:pt x="740106" y="43344"/>
                  <a:pt x="1047562" y="12359"/>
                </a:cubicBezTo>
                <a:lnTo>
                  <a:pt x="129420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C9873231-433E-413E-9034-9163D5BEDA0D}"/>
              </a:ext>
            </a:extLst>
          </p:cNvPr>
          <p:cNvSpPr txBox="1"/>
          <p:nvPr/>
        </p:nvSpPr>
        <p:spPr>
          <a:xfrm rot="4155297">
            <a:off x="5069603" y="1544032"/>
            <a:ext cx="1141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SOMMERFERIE</a:t>
            </a:r>
            <a:endParaRPr lang="en-US" sz="1200" b="1" dirty="0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0ED12AE-6D60-456A-8D78-0EB75E83F587}"/>
              </a:ext>
            </a:extLst>
          </p:cNvPr>
          <p:cNvSpPr txBox="1"/>
          <p:nvPr/>
        </p:nvSpPr>
        <p:spPr>
          <a:xfrm>
            <a:off x="957145" y="4592858"/>
            <a:ext cx="1263115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Læseapp-forløb</a:t>
            </a:r>
          </a:p>
        </p:txBody>
      </p:sp>
      <p:sp>
        <p:nvSpPr>
          <p:cNvPr id="87" name="Tekstfelt 86">
            <a:extLst>
              <a:ext uri="{FF2B5EF4-FFF2-40B4-BE49-F238E27FC236}">
                <a16:creationId xmlns:a16="http://schemas.microsoft.com/office/drawing/2014/main" id="{EF6204E2-90EF-4B9C-AC30-67D9CFBDC0DA}"/>
              </a:ext>
            </a:extLst>
          </p:cNvPr>
          <p:cNvSpPr txBox="1"/>
          <p:nvPr/>
        </p:nvSpPr>
        <p:spPr>
          <a:xfrm>
            <a:off x="611411" y="8792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94" name="Tekstfelt 93">
            <a:extLst>
              <a:ext uri="{FF2B5EF4-FFF2-40B4-BE49-F238E27FC236}">
                <a16:creationId xmlns:a16="http://schemas.microsoft.com/office/drawing/2014/main" id="{CD378C1C-075E-4521-8743-7CBCF9729CE9}"/>
              </a:ext>
            </a:extLst>
          </p:cNvPr>
          <p:cNvSpPr txBox="1"/>
          <p:nvPr/>
        </p:nvSpPr>
        <p:spPr>
          <a:xfrm>
            <a:off x="763811" y="10316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96" name="Tekstfelt 95">
            <a:extLst>
              <a:ext uri="{FF2B5EF4-FFF2-40B4-BE49-F238E27FC236}">
                <a16:creationId xmlns:a16="http://schemas.microsoft.com/office/drawing/2014/main" id="{B264E9EE-AF35-436A-B650-BD67E774B5F9}"/>
              </a:ext>
            </a:extLst>
          </p:cNvPr>
          <p:cNvSpPr txBox="1"/>
          <p:nvPr/>
        </p:nvSpPr>
        <p:spPr>
          <a:xfrm>
            <a:off x="916211" y="11840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19" name="Tekstfelt 118">
            <a:extLst>
              <a:ext uri="{FF2B5EF4-FFF2-40B4-BE49-F238E27FC236}">
                <a16:creationId xmlns:a16="http://schemas.microsoft.com/office/drawing/2014/main" id="{B4CADDD4-A0CA-4F1E-9727-B6C58E892579}"/>
              </a:ext>
            </a:extLst>
          </p:cNvPr>
          <p:cNvSpPr txBox="1"/>
          <p:nvPr/>
        </p:nvSpPr>
        <p:spPr>
          <a:xfrm>
            <a:off x="1068611" y="13364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20" name="Tekstfelt 119">
            <a:extLst>
              <a:ext uri="{FF2B5EF4-FFF2-40B4-BE49-F238E27FC236}">
                <a16:creationId xmlns:a16="http://schemas.microsoft.com/office/drawing/2014/main" id="{3EE91B09-7E73-48FD-84E6-BCDB663C655F}"/>
              </a:ext>
            </a:extLst>
          </p:cNvPr>
          <p:cNvSpPr txBox="1"/>
          <p:nvPr/>
        </p:nvSpPr>
        <p:spPr>
          <a:xfrm>
            <a:off x="1221011" y="1514773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21" name="Tekstfelt 120">
            <a:extLst>
              <a:ext uri="{FF2B5EF4-FFF2-40B4-BE49-F238E27FC236}">
                <a16:creationId xmlns:a16="http://schemas.microsoft.com/office/drawing/2014/main" id="{01242222-7554-47E9-92A0-B22119F6B3E5}"/>
              </a:ext>
            </a:extLst>
          </p:cNvPr>
          <p:cNvSpPr txBox="1"/>
          <p:nvPr/>
        </p:nvSpPr>
        <p:spPr>
          <a:xfrm>
            <a:off x="3659773" y="3691216"/>
            <a:ext cx="1046106" cy="25391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050" dirty="0"/>
              <a:t>Bogstavprøve 2</a:t>
            </a:r>
          </a:p>
        </p:txBody>
      </p:sp>
      <p:sp>
        <p:nvSpPr>
          <p:cNvPr id="124" name="Tekstfelt 123">
            <a:extLst>
              <a:ext uri="{FF2B5EF4-FFF2-40B4-BE49-F238E27FC236}">
                <a16:creationId xmlns:a16="http://schemas.microsoft.com/office/drawing/2014/main" id="{2950ED7A-22E5-47AD-B5B1-E568646FEB62}"/>
              </a:ext>
            </a:extLst>
          </p:cNvPr>
          <p:cNvSpPr txBox="1"/>
          <p:nvPr/>
        </p:nvSpPr>
        <p:spPr>
          <a:xfrm>
            <a:off x="915340" y="4157577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 err="1"/>
              <a:t>Alkalær</a:t>
            </a:r>
            <a:r>
              <a:rPr lang="da-DK" sz="1200" dirty="0"/>
              <a:t> søde ord</a:t>
            </a:r>
          </a:p>
        </p:txBody>
      </p:sp>
      <p:sp>
        <p:nvSpPr>
          <p:cNvPr id="128" name="Tekstfelt 127">
            <a:extLst>
              <a:ext uri="{FF2B5EF4-FFF2-40B4-BE49-F238E27FC236}">
                <a16:creationId xmlns:a16="http://schemas.microsoft.com/office/drawing/2014/main" id="{BA90B457-C784-4552-B929-931227968C70}"/>
              </a:ext>
            </a:extLst>
          </p:cNvPr>
          <p:cNvSpPr txBox="1"/>
          <p:nvPr/>
        </p:nvSpPr>
        <p:spPr>
          <a:xfrm>
            <a:off x="6982147" y="1838651"/>
            <a:ext cx="1071741" cy="25391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050" dirty="0"/>
              <a:t>Sprogvurdering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05E9BE57-2E0C-43F0-9402-10118ABF6EAF}"/>
              </a:ext>
            </a:extLst>
          </p:cNvPr>
          <p:cNvSpPr txBox="1"/>
          <p:nvPr/>
        </p:nvSpPr>
        <p:spPr>
          <a:xfrm>
            <a:off x="8495470" y="5214814"/>
            <a:ext cx="355951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600" dirty="0">
                <a:highlight>
                  <a:srgbClr val="A8D8A9"/>
                </a:highlight>
              </a:rPr>
              <a:t>Grønne felter = for alle</a:t>
            </a:r>
          </a:p>
          <a:p>
            <a:r>
              <a:rPr lang="da-DK" sz="1600" dirty="0">
                <a:highlight>
                  <a:srgbClr val="FFBC01"/>
                </a:highlight>
              </a:rPr>
              <a:t>Gule felter = indsats for grupper i klassen</a:t>
            </a:r>
          </a:p>
          <a:p>
            <a:r>
              <a:rPr lang="da-DK" sz="1600" dirty="0">
                <a:highlight>
                  <a:srgbClr val="FF7979"/>
                </a:highlight>
              </a:rPr>
              <a:t>Røde felter = særlig indsats for få elever </a:t>
            </a:r>
          </a:p>
        </p:txBody>
      </p:sp>
      <p:sp>
        <p:nvSpPr>
          <p:cNvPr id="141" name="Tekstfelt 140">
            <a:extLst>
              <a:ext uri="{FF2B5EF4-FFF2-40B4-BE49-F238E27FC236}">
                <a16:creationId xmlns:a16="http://schemas.microsoft.com/office/drawing/2014/main" id="{27DAFD7C-0E52-45B6-BF36-67DA58C4F938}"/>
              </a:ext>
            </a:extLst>
          </p:cNvPr>
          <p:cNvSpPr txBox="1"/>
          <p:nvPr/>
        </p:nvSpPr>
        <p:spPr>
          <a:xfrm>
            <a:off x="142613" y="6459523"/>
            <a:ext cx="7175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/>
              <a:t>© Skive Kommunes matematik- og læsekonsulenter</a:t>
            </a:r>
          </a:p>
        </p:txBody>
      </p:sp>
      <p:sp>
        <p:nvSpPr>
          <p:cNvPr id="144" name="Tekstfelt 143">
            <a:extLst>
              <a:ext uri="{FF2B5EF4-FFF2-40B4-BE49-F238E27FC236}">
                <a16:creationId xmlns:a16="http://schemas.microsoft.com/office/drawing/2014/main" id="{3D214DCE-7ED2-4C93-BD27-8F70838A8ABF}"/>
              </a:ext>
            </a:extLst>
          </p:cNvPr>
          <p:cNvSpPr txBox="1"/>
          <p:nvPr/>
        </p:nvSpPr>
        <p:spPr>
          <a:xfrm>
            <a:off x="879515" y="2317469"/>
            <a:ext cx="1900400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Efterår: Klassekonference inkl. Tale-Høre konsulenten</a:t>
            </a:r>
          </a:p>
        </p:txBody>
      </p:sp>
      <p:sp>
        <p:nvSpPr>
          <p:cNvPr id="146" name="Tekstfelt 145">
            <a:extLst>
              <a:ext uri="{FF2B5EF4-FFF2-40B4-BE49-F238E27FC236}">
                <a16:creationId xmlns:a16="http://schemas.microsoft.com/office/drawing/2014/main" id="{86D531D5-0974-40A3-8C50-E9A86A3CDB51}"/>
              </a:ext>
            </a:extLst>
          </p:cNvPr>
          <p:cNvSpPr txBox="1"/>
          <p:nvPr/>
        </p:nvSpPr>
        <p:spPr>
          <a:xfrm>
            <a:off x="3754100" y="2385192"/>
            <a:ext cx="1571563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Matematik afdækning</a:t>
            </a:r>
          </a:p>
        </p:txBody>
      </p:sp>
      <p:sp>
        <p:nvSpPr>
          <p:cNvPr id="147" name="Tekstfelt 146">
            <a:extLst>
              <a:ext uri="{FF2B5EF4-FFF2-40B4-BE49-F238E27FC236}">
                <a16:creationId xmlns:a16="http://schemas.microsoft.com/office/drawing/2014/main" id="{A9D41B22-038A-4E0A-BEF8-A217C9FD95F2}"/>
              </a:ext>
            </a:extLst>
          </p:cNvPr>
          <p:cNvSpPr txBox="1"/>
          <p:nvPr/>
        </p:nvSpPr>
        <p:spPr>
          <a:xfrm>
            <a:off x="4101405" y="1906537"/>
            <a:ext cx="1074477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Risikotest for ordblindhed</a:t>
            </a:r>
          </a:p>
        </p:txBody>
      </p:sp>
      <p:sp>
        <p:nvSpPr>
          <p:cNvPr id="125" name="Tekstfelt 124">
            <a:extLst>
              <a:ext uri="{FF2B5EF4-FFF2-40B4-BE49-F238E27FC236}">
                <a16:creationId xmlns:a16="http://schemas.microsoft.com/office/drawing/2014/main" id="{BB988814-AC4B-4F2B-95FF-D9FC051D2433}"/>
              </a:ext>
            </a:extLst>
          </p:cNvPr>
          <p:cNvSpPr txBox="1"/>
          <p:nvPr/>
        </p:nvSpPr>
        <p:spPr>
          <a:xfrm>
            <a:off x="888949" y="2956829"/>
            <a:ext cx="2089564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Forår: Klassekonference inkl. Læse-mat konsulenten og Tale-Høre konsulenten</a:t>
            </a:r>
          </a:p>
        </p:txBody>
      </p:sp>
      <p:sp>
        <p:nvSpPr>
          <p:cNvPr id="129" name="Tekstfelt 128">
            <a:extLst>
              <a:ext uri="{FF2B5EF4-FFF2-40B4-BE49-F238E27FC236}">
                <a16:creationId xmlns:a16="http://schemas.microsoft.com/office/drawing/2014/main" id="{8F3FC37C-5A96-46F9-9861-830CAD2E86A5}"/>
              </a:ext>
            </a:extLst>
          </p:cNvPr>
          <p:cNvSpPr txBox="1"/>
          <p:nvPr/>
        </p:nvSpPr>
        <p:spPr>
          <a:xfrm>
            <a:off x="962640" y="117746"/>
            <a:ext cx="10553086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Skabelon til årshjul 0. kl. (Kommunale/ nationale test og prøver er skrevet på)</a:t>
            </a:r>
          </a:p>
        </p:txBody>
      </p:sp>
    </p:spTree>
    <p:extLst>
      <p:ext uri="{BB962C8B-B14F-4D97-AF65-F5344CB8AC3E}">
        <p14:creationId xmlns:p14="http://schemas.microsoft.com/office/powerpoint/2010/main" val="1291385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22F1E81F-9318-4A4B-82F6-AEDCD0070DE0}"/>
              </a:ext>
            </a:extLst>
          </p:cNvPr>
          <p:cNvSpPr/>
          <p:nvPr/>
        </p:nvSpPr>
        <p:spPr>
          <a:xfrm>
            <a:off x="6281401" y="994271"/>
            <a:ext cx="108605" cy="13068"/>
          </a:xfrm>
          <a:custGeom>
            <a:avLst/>
            <a:gdLst>
              <a:gd name="connsiteX0" fmla="*/ 0 w 108605"/>
              <a:gd name="connsiteY0" fmla="*/ 0 h 13068"/>
              <a:gd name="connsiteX1" fmla="*/ 33979 w 108605"/>
              <a:gd name="connsiteY1" fmla="*/ 1743 h 13068"/>
              <a:gd name="connsiteX2" fmla="*/ 108605 w 108605"/>
              <a:gd name="connsiteY2" fmla="*/ 13068 h 13068"/>
              <a:gd name="connsiteX3" fmla="*/ 0 w 108605"/>
              <a:gd name="connsiteY3" fmla="*/ 0 h 1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605" h="13068">
                <a:moveTo>
                  <a:pt x="0" y="0"/>
                </a:moveTo>
                <a:lnTo>
                  <a:pt x="33979" y="1743"/>
                </a:lnTo>
                <a:lnTo>
                  <a:pt x="108605" y="1306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67FA9C65-152F-4B31-9BF0-796F663581B1}"/>
              </a:ext>
            </a:extLst>
          </p:cNvPr>
          <p:cNvSpPr/>
          <p:nvPr/>
        </p:nvSpPr>
        <p:spPr>
          <a:xfrm>
            <a:off x="6390006" y="1007339"/>
            <a:ext cx="136921" cy="20778"/>
          </a:xfrm>
          <a:custGeom>
            <a:avLst/>
            <a:gdLst>
              <a:gd name="connsiteX0" fmla="*/ 0 w 136921"/>
              <a:gd name="connsiteY0" fmla="*/ 0 h 20778"/>
              <a:gd name="connsiteX1" fmla="*/ 99410 w 136921"/>
              <a:gd name="connsiteY1" fmla="*/ 11961 h 20778"/>
              <a:gd name="connsiteX2" fmla="*/ 136921 w 136921"/>
              <a:gd name="connsiteY2" fmla="*/ 20778 h 20778"/>
              <a:gd name="connsiteX3" fmla="*/ 0 w 136921"/>
              <a:gd name="connsiteY3" fmla="*/ 0 h 2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921" h="20778">
                <a:moveTo>
                  <a:pt x="0" y="0"/>
                </a:moveTo>
                <a:lnTo>
                  <a:pt x="99410" y="11961"/>
                </a:lnTo>
                <a:lnTo>
                  <a:pt x="136921" y="2077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98004BCC-726B-4F41-A109-547B75787776}"/>
              </a:ext>
            </a:extLst>
          </p:cNvPr>
          <p:cNvSpPr/>
          <p:nvPr/>
        </p:nvSpPr>
        <p:spPr>
          <a:xfrm>
            <a:off x="6526927" y="1028117"/>
            <a:ext cx="79415" cy="18668"/>
          </a:xfrm>
          <a:custGeom>
            <a:avLst/>
            <a:gdLst>
              <a:gd name="connsiteX0" fmla="*/ 0 w 79415"/>
              <a:gd name="connsiteY0" fmla="*/ 0 h 18668"/>
              <a:gd name="connsiteX1" fmla="*/ 12787 w 79415"/>
              <a:gd name="connsiteY1" fmla="*/ 1941 h 18668"/>
              <a:gd name="connsiteX2" fmla="*/ 79415 w 79415"/>
              <a:gd name="connsiteY2" fmla="*/ 18668 h 18668"/>
              <a:gd name="connsiteX3" fmla="*/ 0 w 79415"/>
              <a:gd name="connsiteY3" fmla="*/ 0 h 1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15" h="18668">
                <a:moveTo>
                  <a:pt x="0" y="0"/>
                </a:moveTo>
                <a:lnTo>
                  <a:pt x="12787" y="1941"/>
                </a:lnTo>
                <a:lnTo>
                  <a:pt x="79415" y="1866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58D0B517-13F0-4DAF-AB7E-A51DE8ADE22D}"/>
              </a:ext>
            </a:extLst>
          </p:cNvPr>
          <p:cNvSpPr/>
          <p:nvPr/>
        </p:nvSpPr>
        <p:spPr>
          <a:xfrm>
            <a:off x="6606342" y="1046785"/>
            <a:ext cx="558063" cy="203707"/>
          </a:xfrm>
          <a:custGeom>
            <a:avLst/>
            <a:gdLst>
              <a:gd name="connsiteX0" fmla="*/ 0 w 558063"/>
              <a:gd name="connsiteY0" fmla="*/ 0 h 203707"/>
              <a:gd name="connsiteX1" fmla="*/ 138224 w 558063"/>
              <a:gd name="connsiteY1" fmla="*/ 32492 h 203707"/>
              <a:gd name="connsiteX2" fmla="*/ 382220 w 558063"/>
              <a:gd name="connsiteY2" fmla="*/ 118990 h 203707"/>
              <a:gd name="connsiteX3" fmla="*/ 558063 w 558063"/>
              <a:gd name="connsiteY3" fmla="*/ 203707 h 203707"/>
              <a:gd name="connsiteX4" fmla="*/ 359303 w 558063"/>
              <a:gd name="connsiteY4" fmla="*/ 111719 h 203707"/>
              <a:gd name="connsiteX5" fmla="*/ 150460 w 558063"/>
              <a:gd name="connsiteY5" fmla="*/ 37774 h 203707"/>
              <a:gd name="connsiteX6" fmla="*/ 0 w 558063"/>
              <a:gd name="connsiteY6" fmla="*/ 0 h 20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063" h="203707">
                <a:moveTo>
                  <a:pt x="0" y="0"/>
                </a:moveTo>
                <a:lnTo>
                  <a:pt x="138224" y="32492"/>
                </a:lnTo>
                <a:cubicBezTo>
                  <a:pt x="221504" y="56994"/>
                  <a:pt x="302924" y="85916"/>
                  <a:pt x="382220" y="118990"/>
                </a:cubicBezTo>
                <a:lnTo>
                  <a:pt x="558063" y="203707"/>
                </a:lnTo>
                <a:lnTo>
                  <a:pt x="359303" y="111719"/>
                </a:lnTo>
                <a:cubicBezTo>
                  <a:pt x="291174" y="83943"/>
                  <a:pt x="221504" y="59238"/>
                  <a:pt x="150460" y="3777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79CEF74B-79D9-46A4-B9E1-5B3670FF5945}"/>
              </a:ext>
            </a:extLst>
          </p:cNvPr>
          <p:cNvSpPr/>
          <p:nvPr/>
        </p:nvSpPr>
        <p:spPr>
          <a:xfrm>
            <a:off x="7164405" y="1250492"/>
            <a:ext cx="1006" cy="485"/>
          </a:xfrm>
          <a:custGeom>
            <a:avLst/>
            <a:gdLst>
              <a:gd name="connsiteX0" fmla="*/ 0 w 1006"/>
              <a:gd name="connsiteY0" fmla="*/ 0 h 485"/>
              <a:gd name="connsiteX1" fmla="*/ 843 w 1006"/>
              <a:gd name="connsiteY1" fmla="*/ 390 h 485"/>
              <a:gd name="connsiteX2" fmla="*/ 1006 w 1006"/>
              <a:gd name="connsiteY2" fmla="*/ 485 h 485"/>
              <a:gd name="connsiteX3" fmla="*/ 0 w 1006"/>
              <a:gd name="connsiteY3" fmla="*/ 0 h 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6" h="485">
                <a:moveTo>
                  <a:pt x="0" y="0"/>
                </a:moveTo>
                <a:lnTo>
                  <a:pt x="843" y="390"/>
                </a:lnTo>
                <a:lnTo>
                  <a:pt x="1006" y="485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4B0AFD47-B759-481B-B847-38871AB72EDF}"/>
              </a:ext>
            </a:extLst>
          </p:cNvPr>
          <p:cNvSpPr/>
          <p:nvPr/>
        </p:nvSpPr>
        <p:spPr>
          <a:xfrm>
            <a:off x="6996126" y="1888000"/>
            <a:ext cx="390740" cy="387111"/>
          </a:xfrm>
          <a:custGeom>
            <a:avLst/>
            <a:gdLst>
              <a:gd name="connsiteX0" fmla="*/ 3631 w 390740"/>
              <a:gd name="connsiteY0" fmla="*/ 0 h 387111"/>
              <a:gd name="connsiteX1" fmla="*/ 105625 w 390740"/>
              <a:gd name="connsiteY1" fmla="*/ 78488 h 387111"/>
              <a:gd name="connsiteX2" fmla="*/ 312377 w 390740"/>
              <a:gd name="connsiteY2" fmla="*/ 285914 h 387111"/>
              <a:gd name="connsiteX3" fmla="*/ 390740 w 390740"/>
              <a:gd name="connsiteY3" fmla="*/ 387111 h 387111"/>
              <a:gd name="connsiteX4" fmla="*/ 321225 w 390740"/>
              <a:gd name="connsiteY4" fmla="*/ 298442 h 387111"/>
              <a:gd name="connsiteX5" fmla="*/ 113318 w 390740"/>
              <a:gd name="connsiteY5" fmla="*/ 92419 h 387111"/>
              <a:gd name="connsiteX6" fmla="*/ 0 w 390740"/>
              <a:gd name="connsiteY6" fmla="*/ 6288 h 387111"/>
              <a:gd name="connsiteX7" fmla="*/ 3631 w 390740"/>
              <a:gd name="connsiteY7" fmla="*/ 0 h 387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740" h="387111">
                <a:moveTo>
                  <a:pt x="3631" y="0"/>
                </a:moveTo>
                <a:lnTo>
                  <a:pt x="105625" y="78488"/>
                </a:lnTo>
                <a:cubicBezTo>
                  <a:pt x="179730" y="141161"/>
                  <a:pt x="248898" y="210580"/>
                  <a:pt x="312377" y="285914"/>
                </a:cubicBezTo>
                <a:lnTo>
                  <a:pt x="390740" y="387111"/>
                </a:lnTo>
                <a:lnTo>
                  <a:pt x="321225" y="298442"/>
                </a:lnTo>
                <a:cubicBezTo>
                  <a:pt x="257392" y="223618"/>
                  <a:pt x="187837" y="154668"/>
                  <a:pt x="113318" y="92419"/>
                </a:cubicBezTo>
                <a:lnTo>
                  <a:pt x="0" y="6288"/>
                </a:lnTo>
                <a:lnTo>
                  <a:pt x="363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39048940-BF1F-4953-BF0F-14FA7969A02F}"/>
              </a:ext>
            </a:extLst>
          </p:cNvPr>
          <p:cNvSpPr/>
          <p:nvPr/>
        </p:nvSpPr>
        <p:spPr>
          <a:xfrm>
            <a:off x="4682902" y="1890813"/>
            <a:ext cx="506346" cy="568140"/>
          </a:xfrm>
          <a:custGeom>
            <a:avLst/>
            <a:gdLst>
              <a:gd name="connsiteX0" fmla="*/ 501150 w 506346"/>
              <a:gd name="connsiteY0" fmla="*/ 0 h 568140"/>
              <a:gd name="connsiteX1" fmla="*/ 506346 w 506346"/>
              <a:gd name="connsiteY1" fmla="*/ 9000 h 568140"/>
              <a:gd name="connsiteX2" fmla="*/ 480987 w 506346"/>
              <a:gd name="connsiteY2" fmla="*/ 25785 h 568140"/>
              <a:gd name="connsiteX3" fmla="*/ 98453 w 506346"/>
              <a:gd name="connsiteY3" fmla="*/ 414854 h 568140"/>
              <a:gd name="connsiteX4" fmla="*/ 0 w 506346"/>
              <a:gd name="connsiteY4" fmla="*/ 568140 h 568140"/>
              <a:gd name="connsiteX5" fmla="*/ 3673 w 506346"/>
              <a:gd name="connsiteY5" fmla="*/ 560812 h 568140"/>
              <a:gd name="connsiteX6" fmla="*/ 484110 w 506346"/>
              <a:gd name="connsiteY6" fmla="*/ 11420 h 568140"/>
              <a:gd name="connsiteX7" fmla="*/ 501150 w 506346"/>
              <a:gd name="connsiteY7" fmla="*/ 0 h 56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346" h="568140">
                <a:moveTo>
                  <a:pt x="501150" y="0"/>
                </a:moveTo>
                <a:lnTo>
                  <a:pt x="506346" y="9000"/>
                </a:lnTo>
                <a:lnTo>
                  <a:pt x="480987" y="25785"/>
                </a:lnTo>
                <a:cubicBezTo>
                  <a:pt x="335477" y="132894"/>
                  <a:pt x="206321" y="264375"/>
                  <a:pt x="98453" y="414854"/>
                </a:cubicBezTo>
                <a:lnTo>
                  <a:pt x="0" y="568140"/>
                </a:lnTo>
                <a:lnTo>
                  <a:pt x="3673" y="560812"/>
                </a:lnTo>
                <a:cubicBezTo>
                  <a:pt x="127152" y="342611"/>
                  <a:pt x="291175" y="155204"/>
                  <a:pt x="484110" y="11420"/>
                </a:cubicBezTo>
                <a:lnTo>
                  <a:pt x="50115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58B824F7-5F4A-4E62-9C69-95F3C7B52AB8}"/>
              </a:ext>
            </a:extLst>
          </p:cNvPr>
          <p:cNvSpPr/>
          <p:nvPr/>
        </p:nvSpPr>
        <p:spPr>
          <a:xfrm>
            <a:off x="4969554" y="3152476"/>
            <a:ext cx="11390" cy="56396"/>
          </a:xfrm>
          <a:custGeom>
            <a:avLst/>
            <a:gdLst>
              <a:gd name="connsiteX0" fmla="*/ 11390 w 11390"/>
              <a:gd name="connsiteY0" fmla="*/ 0 h 56396"/>
              <a:gd name="connsiteX1" fmla="*/ 0 w 11390"/>
              <a:gd name="connsiteY1" fmla="*/ 56396 h 56396"/>
              <a:gd name="connsiteX2" fmla="*/ 1583 w 11390"/>
              <a:gd name="connsiteY2" fmla="*/ 39944 h 56396"/>
              <a:gd name="connsiteX3" fmla="*/ 11390 w 11390"/>
              <a:gd name="connsiteY3" fmla="*/ 0 h 56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90" h="56396">
                <a:moveTo>
                  <a:pt x="11390" y="0"/>
                </a:moveTo>
                <a:lnTo>
                  <a:pt x="0" y="56396"/>
                </a:lnTo>
                <a:lnTo>
                  <a:pt x="1583" y="39944"/>
                </a:lnTo>
                <a:lnTo>
                  <a:pt x="1139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AEF60319-6517-47AD-990A-6D721D43196F}"/>
              </a:ext>
            </a:extLst>
          </p:cNvPr>
          <p:cNvSpPr/>
          <p:nvPr/>
        </p:nvSpPr>
        <p:spPr>
          <a:xfrm>
            <a:off x="7158103" y="3153081"/>
            <a:ext cx="6757" cy="36250"/>
          </a:xfrm>
          <a:custGeom>
            <a:avLst/>
            <a:gdLst>
              <a:gd name="connsiteX0" fmla="*/ 0 w 6757"/>
              <a:gd name="connsiteY0" fmla="*/ 0 h 36250"/>
              <a:gd name="connsiteX1" fmla="*/ 4827 w 6757"/>
              <a:gd name="connsiteY1" fmla="*/ 17918 h 36250"/>
              <a:gd name="connsiteX2" fmla="*/ 6757 w 6757"/>
              <a:gd name="connsiteY2" fmla="*/ 36250 h 36250"/>
              <a:gd name="connsiteX3" fmla="*/ 0 w 6757"/>
              <a:gd name="connsiteY3" fmla="*/ 0 h 3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7" h="36250">
                <a:moveTo>
                  <a:pt x="0" y="0"/>
                </a:moveTo>
                <a:lnTo>
                  <a:pt x="4827" y="17918"/>
                </a:lnTo>
                <a:lnTo>
                  <a:pt x="6757" y="36250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15654B53-2CB2-4FB5-825D-05FD5269A806}"/>
              </a:ext>
            </a:extLst>
          </p:cNvPr>
          <p:cNvSpPr/>
          <p:nvPr/>
        </p:nvSpPr>
        <p:spPr>
          <a:xfrm>
            <a:off x="4968613" y="3621352"/>
            <a:ext cx="94746" cy="315966"/>
          </a:xfrm>
          <a:custGeom>
            <a:avLst/>
            <a:gdLst>
              <a:gd name="connsiteX0" fmla="*/ 0 w 94746"/>
              <a:gd name="connsiteY0" fmla="*/ 0 h 315966"/>
              <a:gd name="connsiteX1" fmla="*/ 21802 w 94746"/>
              <a:gd name="connsiteY1" fmla="*/ 116976 h 315966"/>
              <a:gd name="connsiteX2" fmla="*/ 84451 w 94746"/>
              <a:gd name="connsiteY2" fmla="*/ 293408 h 315966"/>
              <a:gd name="connsiteX3" fmla="*/ 94746 w 94746"/>
              <a:gd name="connsiteY3" fmla="*/ 313626 h 315966"/>
              <a:gd name="connsiteX4" fmla="*/ 90694 w 94746"/>
              <a:gd name="connsiteY4" fmla="*/ 315966 h 315966"/>
              <a:gd name="connsiteX5" fmla="*/ 84451 w 94746"/>
              <a:gd name="connsiteY5" fmla="*/ 303706 h 315966"/>
              <a:gd name="connsiteX6" fmla="*/ 6910 w 94746"/>
              <a:gd name="connsiteY6" fmla="*/ 65649 h 315966"/>
              <a:gd name="connsiteX7" fmla="*/ 0 w 94746"/>
              <a:gd name="connsiteY7" fmla="*/ 0 h 315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746" h="315966">
                <a:moveTo>
                  <a:pt x="0" y="0"/>
                </a:moveTo>
                <a:lnTo>
                  <a:pt x="21802" y="116976"/>
                </a:lnTo>
                <a:cubicBezTo>
                  <a:pt x="38238" y="177946"/>
                  <a:pt x="59259" y="236902"/>
                  <a:pt x="84451" y="293408"/>
                </a:cubicBezTo>
                <a:lnTo>
                  <a:pt x="94746" y="313626"/>
                </a:lnTo>
                <a:lnTo>
                  <a:pt x="90694" y="315966"/>
                </a:lnTo>
                <a:lnTo>
                  <a:pt x="84451" y="303706"/>
                </a:lnTo>
                <a:cubicBezTo>
                  <a:pt x="50862" y="228364"/>
                  <a:pt x="24687" y="148668"/>
                  <a:pt x="6910" y="65649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6C987CFC-F4FA-46BD-8245-6D3C24255360}"/>
              </a:ext>
            </a:extLst>
          </p:cNvPr>
          <p:cNvSpPr/>
          <p:nvPr/>
        </p:nvSpPr>
        <p:spPr>
          <a:xfrm>
            <a:off x="6707839" y="3985126"/>
            <a:ext cx="342758" cy="404814"/>
          </a:xfrm>
          <a:custGeom>
            <a:avLst/>
            <a:gdLst>
              <a:gd name="connsiteX0" fmla="*/ 342758 w 342758"/>
              <a:gd name="connsiteY0" fmla="*/ 0 h 404814"/>
              <a:gd name="connsiteX1" fmla="*/ 290823 w 342758"/>
              <a:gd name="connsiteY1" fmla="*/ 100209 h 404814"/>
              <a:gd name="connsiteX2" fmla="*/ 10240 w 342758"/>
              <a:gd name="connsiteY2" fmla="*/ 401190 h 404814"/>
              <a:gd name="connsiteX3" fmla="*/ 4697 w 342758"/>
              <a:gd name="connsiteY3" fmla="*/ 404814 h 404814"/>
              <a:gd name="connsiteX4" fmla="*/ 0 w 342758"/>
              <a:gd name="connsiteY4" fmla="*/ 396679 h 404814"/>
              <a:gd name="connsiteX5" fmla="*/ 153955 w 342758"/>
              <a:gd name="connsiteY5" fmla="*/ 263644 h 404814"/>
              <a:gd name="connsiteX6" fmla="*/ 259573 w 342758"/>
              <a:gd name="connsiteY6" fmla="*/ 135935 h 404814"/>
              <a:gd name="connsiteX7" fmla="*/ 342758 w 342758"/>
              <a:gd name="connsiteY7" fmla="*/ 0 h 40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758" h="404814">
                <a:moveTo>
                  <a:pt x="342758" y="0"/>
                </a:moveTo>
                <a:lnTo>
                  <a:pt x="290823" y="100209"/>
                </a:lnTo>
                <a:cubicBezTo>
                  <a:pt x="215288" y="217305"/>
                  <a:pt x="120109" y="319361"/>
                  <a:pt x="10240" y="401190"/>
                </a:cubicBezTo>
                <a:lnTo>
                  <a:pt x="4697" y="404814"/>
                </a:lnTo>
                <a:lnTo>
                  <a:pt x="0" y="396679"/>
                </a:lnTo>
                <a:lnTo>
                  <a:pt x="153955" y="263644"/>
                </a:lnTo>
                <a:cubicBezTo>
                  <a:pt x="191987" y="223813"/>
                  <a:pt x="227299" y="181132"/>
                  <a:pt x="259573" y="135935"/>
                </a:cubicBezTo>
                <a:lnTo>
                  <a:pt x="342758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C5E4621C-E124-4B86-B21F-7734AE04A7A5}"/>
              </a:ext>
            </a:extLst>
          </p:cNvPr>
          <p:cNvSpPr/>
          <p:nvPr/>
        </p:nvSpPr>
        <p:spPr>
          <a:xfrm>
            <a:off x="5092998" y="4001138"/>
            <a:ext cx="369167" cy="408913"/>
          </a:xfrm>
          <a:custGeom>
            <a:avLst/>
            <a:gdLst>
              <a:gd name="connsiteX0" fmla="*/ 4052 w 369167"/>
              <a:gd name="connsiteY0" fmla="*/ 0 h 408913"/>
              <a:gd name="connsiteX1" fmla="*/ 15887 w 369167"/>
              <a:gd name="connsiteY1" fmla="*/ 23242 h 408913"/>
              <a:gd name="connsiteX2" fmla="*/ 242708 w 369167"/>
              <a:gd name="connsiteY2" fmla="*/ 305200 h 408913"/>
              <a:gd name="connsiteX3" fmla="*/ 369167 w 369167"/>
              <a:gd name="connsiteY3" fmla="*/ 401766 h 408913"/>
              <a:gd name="connsiteX4" fmla="*/ 365040 w 369167"/>
              <a:gd name="connsiteY4" fmla="*/ 408913 h 408913"/>
              <a:gd name="connsiteX5" fmla="*/ 242708 w 369167"/>
              <a:gd name="connsiteY5" fmla="*/ 315498 h 408913"/>
              <a:gd name="connsiteX6" fmla="*/ 15887 w 369167"/>
              <a:gd name="connsiteY6" fmla="*/ 33540 h 408913"/>
              <a:gd name="connsiteX7" fmla="*/ 0 w 369167"/>
              <a:gd name="connsiteY7" fmla="*/ 2340 h 408913"/>
              <a:gd name="connsiteX8" fmla="*/ 4052 w 369167"/>
              <a:gd name="connsiteY8" fmla="*/ 0 h 40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9167" h="408913">
                <a:moveTo>
                  <a:pt x="4052" y="0"/>
                </a:moveTo>
                <a:lnTo>
                  <a:pt x="15887" y="23242"/>
                </a:lnTo>
                <a:cubicBezTo>
                  <a:pt x="77024" y="129339"/>
                  <a:pt x="153736" y="224483"/>
                  <a:pt x="242708" y="305200"/>
                </a:cubicBezTo>
                <a:lnTo>
                  <a:pt x="369167" y="401766"/>
                </a:lnTo>
                <a:lnTo>
                  <a:pt x="365040" y="408913"/>
                </a:lnTo>
                <a:lnTo>
                  <a:pt x="242708" y="315498"/>
                </a:lnTo>
                <a:cubicBezTo>
                  <a:pt x="153736" y="234781"/>
                  <a:pt x="77024" y="139637"/>
                  <a:pt x="15887" y="33540"/>
                </a:cubicBezTo>
                <a:lnTo>
                  <a:pt x="0" y="2340"/>
                </a:lnTo>
                <a:lnTo>
                  <a:pt x="405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A63C8798-9B53-4E95-B369-8CAFE7DA9CC3}"/>
              </a:ext>
            </a:extLst>
          </p:cNvPr>
          <p:cNvSpPr/>
          <p:nvPr/>
        </p:nvSpPr>
        <p:spPr>
          <a:xfrm>
            <a:off x="8142269" y="4640844"/>
            <a:ext cx="16977" cy="30093"/>
          </a:xfrm>
          <a:custGeom>
            <a:avLst/>
            <a:gdLst>
              <a:gd name="connsiteX0" fmla="*/ 16977 w 16977"/>
              <a:gd name="connsiteY0" fmla="*/ 0 h 30093"/>
              <a:gd name="connsiteX1" fmla="*/ 8214 w 16977"/>
              <a:gd name="connsiteY1" fmla="*/ 17478 h 30093"/>
              <a:gd name="connsiteX2" fmla="*/ 0 w 16977"/>
              <a:gd name="connsiteY2" fmla="*/ 30093 h 30093"/>
              <a:gd name="connsiteX3" fmla="*/ 16977 w 16977"/>
              <a:gd name="connsiteY3" fmla="*/ 0 h 3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7" h="30093">
                <a:moveTo>
                  <a:pt x="16977" y="0"/>
                </a:moveTo>
                <a:lnTo>
                  <a:pt x="8214" y="17478"/>
                </a:lnTo>
                <a:lnTo>
                  <a:pt x="0" y="30093"/>
                </a:lnTo>
                <a:lnTo>
                  <a:pt x="16977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4DA10FD6-E10C-4407-85DB-675E0FFBAF81}"/>
              </a:ext>
            </a:extLst>
          </p:cNvPr>
          <p:cNvSpPr/>
          <p:nvPr/>
        </p:nvSpPr>
        <p:spPr>
          <a:xfrm>
            <a:off x="3981837" y="4644360"/>
            <a:ext cx="45713" cy="72307"/>
          </a:xfrm>
          <a:custGeom>
            <a:avLst/>
            <a:gdLst>
              <a:gd name="connsiteX0" fmla="*/ 1121 w 45713"/>
              <a:gd name="connsiteY0" fmla="*/ 0 h 72307"/>
              <a:gd name="connsiteX1" fmla="*/ 45713 w 45713"/>
              <a:gd name="connsiteY1" fmla="*/ 72307 h 72307"/>
              <a:gd name="connsiteX2" fmla="*/ 0 w 45713"/>
              <a:gd name="connsiteY2" fmla="*/ 647 h 72307"/>
              <a:gd name="connsiteX3" fmla="*/ 1121 w 45713"/>
              <a:gd name="connsiteY3" fmla="*/ 0 h 7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3" h="72307">
                <a:moveTo>
                  <a:pt x="1121" y="0"/>
                </a:moveTo>
                <a:lnTo>
                  <a:pt x="45713" y="72307"/>
                </a:lnTo>
                <a:lnTo>
                  <a:pt x="0" y="647"/>
                </a:lnTo>
                <a:lnTo>
                  <a:pt x="112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F6F43CA4-2792-4AAB-83D3-2C7ABD2FFDF9}"/>
              </a:ext>
            </a:extLst>
          </p:cNvPr>
          <p:cNvSpPr/>
          <p:nvPr/>
        </p:nvSpPr>
        <p:spPr>
          <a:xfrm>
            <a:off x="8042974" y="4670937"/>
            <a:ext cx="99295" cy="152487"/>
          </a:xfrm>
          <a:custGeom>
            <a:avLst/>
            <a:gdLst>
              <a:gd name="connsiteX0" fmla="*/ 99295 w 99295"/>
              <a:gd name="connsiteY0" fmla="*/ 0 h 152487"/>
              <a:gd name="connsiteX1" fmla="*/ 67244 w 99295"/>
              <a:gd name="connsiteY1" fmla="*/ 56812 h 152487"/>
              <a:gd name="connsiteX2" fmla="*/ 0 w 99295"/>
              <a:gd name="connsiteY2" fmla="*/ 152487 h 152487"/>
              <a:gd name="connsiteX3" fmla="*/ 99295 w 99295"/>
              <a:gd name="connsiteY3" fmla="*/ 0 h 15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95" h="152487">
                <a:moveTo>
                  <a:pt x="99295" y="0"/>
                </a:moveTo>
                <a:lnTo>
                  <a:pt x="67244" y="56812"/>
                </a:lnTo>
                <a:lnTo>
                  <a:pt x="0" y="152487"/>
                </a:lnTo>
                <a:lnTo>
                  <a:pt x="99295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935226FD-9F97-478A-92E0-67019A7270CF}"/>
              </a:ext>
            </a:extLst>
          </p:cNvPr>
          <p:cNvSpPr/>
          <p:nvPr/>
        </p:nvSpPr>
        <p:spPr>
          <a:xfrm>
            <a:off x="4027550" y="4716667"/>
            <a:ext cx="89354" cy="140071"/>
          </a:xfrm>
          <a:custGeom>
            <a:avLst/>
            <a:gdLst>
              <a:gd name="connsiteX0" fmla="*/ 0 w 89354"/>
              <a:gd name="connsiteY0" fmla="*/ 0 h 140071"/>
              <a:gd name="connsiteX1" fmla="*/ 89354 w 89354"/>
              <a:gd name="connsiteY1" fmla="*/ 140071 h 140071"/>
              <a:gd name="connsiteX2" fmla="*/ 74565 w 89354"/>
              <a:gd name="connsiteY2" fmla="*/ 120907 h 140071"/>
              <a:gd name="connsiteX3" fmla="*/ 0 w 89354"/>
              <a:gd name="connsiteY3" fmla="*/ 0 h 1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354" h="140071">
                <a:moveTo>
                  <a:pt x="0" y="0"/>
                </a:moveTo>
                <a:lnTo>
                  <a:pt x="89354" y="140071"/>
                </a:lnTo>
                <a:lnTo>
                  <a:pt x="74565" y="120907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CF662DD2-FFB9-4DDF-A87E-00C286E0FADB}"/>
              </a:ext>
            </a:extLst>
          </p:cNvPr>
          <p:cNvSpPr/>
          <p:nvPr/>
        </p:nvSpPr>
        <p:spPr>
          <a:xfrm>
            <a:off x="4939502" y="4729104"/>
            <a:ext cx="221373" cy="198200"/>
          </a:xfrm>
          <a:custGeom>
            <a:avLst/>
            <a:gdLst>
              <a:gd name="connsiteX0" fmla="*/ 0 w 221373"/>
              <a:gd name="connsiteY0" fmla="*/ 0 h 198200"/>
              <a:gd name="connsiteX1" fmla="*/ 35092 w 221373"/>
              <a:gd name="connsiteY1" fmla="*/ 37824 h 198200"/>
              <a:gd name="connsiteX2" fmla="*/ 143053 w 221373"/>
              <a:gd name="connsiteY2" fmla="*/ 136120 h 198200"/>
              <a:gd name="connsiteX3" fmla="*/ 221373 w 221373"/>
              <a:gd name="connsiteY3" fmla="*/ 195650 h 198200"/>
              <a:gd name="connsiteX4" fmla="*/ 219900 w 221373"/>
              <a:gd name="connsiteY4" fmla="*/ 198200 h 198200"/>
              <a:gd name="connsiteX5" fmla="*/ 146628 w 221373"/>
              <a:gd name="connsiteY5" fmla="*/ 141815 h 198200"/>
              <a:gd name="connsiteX6" fmla="*/ 39267 w 221373"/>
              <a:gd name="connsiteY6" fmla="*/ 42850 h 198200"/>
              <a:gd name="connsiteX7" fmla="*/ 0 w 221373"/>
              <a:gd name="connsiteY7" fmla="*/ 0 h 19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3" h="198200">
                <a:moveTo>
                  <a:pt x="0" y="0"/>
                </a:moveTo>
                <a:lnTo>
                  <a:pt x="35092" y="37824"/>
                </a:lnTo>
                <a:cubicBezTo>
                  <a:pt x="69776" y="72196"/>
                  <a:pt x="105794" y="104995"/>
                  <a:pt x="143053" y="136120"/>
                </a:cubicBezTo>
                <a:lnTo>
                  <a:pt x="221373" y="195650"/>
                </a:lnTo>
                <a:lnTo>
                  <a:pt x="219900" y="198200"/>
                </a:lnTo>
                <a:lnTo>
                  <a:pt x="146628" y="141815"/>
                </a:lnTo>
                <a:cubicBezTo>
                  <a:pt x="109576" y="110479"/>
                  <a:pt x="73758" y="77456"/>
                  <a:pt x="39267" y="428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4E116CD3-8EA5-4B5F-92BA-C5102602663E}"/>
              </a:ext>
            </a:extLst>
          </p:cNvPr>
          <p:cNvSpPr/>
          <p:nvPr/>
        </p:nvSpPr>
        <p:spPr>
          <a:xfrm>
            <a:off x="7977703" y="4823424"/>
            <a:ext cx="65271" cy="92867"/>
          </a:xfrm>
          <a:custGeom>
            <a:avLst/>
            <a:gdLst>
              <a:gd name="connsiteX0" fmla="*/ 65271 w 65271"/>
              <a:gd name="connsiteY0" fmla="*/ 0 h 92867"/>
              <a:gd name="connsiteX1" fmla="*/ 22909 w 65271"/>
              <a:gd name="connsiteY1" fmla="*/ 65055 h 92867"/>
              <a:gd name="connsiteX2" fmla="*/ 0 w 65271"/>
              <a:gd name="connsiteY2" fmla="*/ 92867 h 92867"/>
              <a:gd name="connsiteX3" fmla="*/ 65271 w 65271"/>
              <a:gd name="connsiteY3" fmla="*/ 0 h 9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271" h="92867">
                <a:moveTo>
                  <a:pt x="65271" y="0"/>
                </a:moveTo>
                <a:lnTo>
                  <a:pt x="22909" y="65055"/>
                </a:lnTo>
                <a:lnTo>
                  <a:pt x="0" y="92867"/>
                </a:lnTo>
                <a:lnTo>
                  <a:pt x="6527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9BAFD9ED-3916-4AA1-9CE3-0D21545A56A8}"/>
              </a:ext>
            </a:extLst>
          </p:cNvPr>
          <p:cNvSpPr/>
          <p:nvPr/>
        </p:nvSpPr>
        <p:spPr>
          <a:xfrm>
            <a:off x="4116904" y="4856738"/>
            <a:ext cx="103910" cy="134641"/>
          </a:xfrm>
          <a:custGeom>
            <a:avLst/>
            <a:gdLst>
              <a:gd name="connsiteX0" fmla="*/ 0 w 103910"/>
              <a:gd name="connsiteY0" fmla="*/ 0 h 134641"/>
              <a:gd name="connsiteX1" fmla="*/ 103910 w 103910"/>
              <a:gd name="connsiteY1" fmla="*/ 134641 h 134641"/>
              <a:gd name="connsiteX2" fmla="*/ 15545 w 103910"/>
              <a:gd name="connsiteY2" fmla="*/ 24367 h 134641"/>
              <a:gd name="connsiteX3" fmla="*/ 0 w 103910"/>
              <a:gd name="connsiteY3" fmla="*/ 0 h 13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910" h="134641">
                <a:moveTo>
                  <a:pt x="0" y="0"/>
                </a:moveTo>
                <a:lnTo>
                  <a:pt x="103910" y="134641"/>
                </a:lnTo>
                <a:lnTo>
                  <a:pt x="15545" y="24367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5AE34CCB-2DAA-4224-804C-712E4BF8C7AB}"/>
              </a:ext>
            </a:extLst>
          </p:cNvPr>
          <p:cNvSpPr/>
          <p:nvPr/>
        </p:nvSpPr>
        <p:spPr>
          <a:xfrm>
            <a:off x="7024983" y="4877386"/>
            <a:ext cx="65942" cy="54180"/>
          </a:xfrm>
          <a:custGeom>
            <a:avLst/>
            <a:gdLst>
              <a:gd name="connsiteX0" fmla="*/ 65942 w 65942"/>
              <a:gd name="connsiteY0" fmla="*/ 0 h 54180"/>
              <a:gd name="connsiteX1" fmla="*/ 260 w 65942"/>
              <a:gd name="connsiteY1" fmla="*/ 54180 h 54180"/>
              <a:gd name="connsiteX2" fmla="*/ 0 w 65942"/>
              <a:gd name="connsiteY2" fmla="*/ 53729 h 54180"/>
              <a:gd name="connsiteX3" fmla="*/ 3126 w 65942"/>
              <a:gd name="connsiteY3" fmla="*/ 51659 h 54180"/>
              <a:gd name="connsiteX4" fmla="*/ 65942 w 65942"/>
              <a:gd name="connsiteY4" fmla="*/ 0 h 5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42" h="54180">
                <a:moveTo>
                  <a:pt x="65942" y="0"/>
                </a:moveTo>
                <a:lnTo>
                  <a:pt x="260" y="54180"/>
                </a:lnTo>
                <a:lnTo>
                  <a:pt x="0" y="53729"/>
                </a:lnTo>
                <a:lnTo>
                  <a:pt x="3126" y="51659"/>
                </a:lnTo>
                <a:lnTo>
                  <a:pt x="6594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A94409D5-BF0D-4AE9-938F-88AA49AE5DA8}"/>
              </a:ext>
            </a:extLst>
          </p:cNvPr>
          <p:cNvSpPr/>
          <p:nvPr/>
        </p:nvSpPr>
        <p:spPr>
          <a:xfrm>
            <a:off x="7904669" y="4916291"/>
            <a:ext cx="73034" cy="88665"/>
          </a:xfrm>
          <a:custGeom>
            <a:avLst/>
            <a:gdLst>
              <a:gd name="connsiteX0" fmla="*/ 73034 w 73034"/>
              <a:gd name="connsiteY0" fmla="*/ 0 h 88665"/>
              <a:gd name="connsiteX1" fmla="*/ 53829 w 73034"/>
              <a:gd name="connsiteY1" fmla="*/ 27325 h 88665"/>
              <a:gd name="connsiteX2" fmla="*/ 0 w 73034"/>
              <a:gd name="connsiteY2" fmla="*/ 88665 h 88665"/>
              <a:gd name="connsiteX3" fmla="*/ 73034 w 73034"/>
              <a:gd name="connsiteY3" fmla="*/ 0 h 8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034" h="88665">
                <a:moveTo>
                  <a:pt x="73034" y="0"/>
                </a:moveTo>
                <a:lnTo>
                  <a:pt x="53829" y="27325"/>
                </a:lnTo>
                <a:lnTo>
                  <a:pt x="0" y="88665"/>
                </a:lnTo>
                <a:lnTo>
                  <a:pt x="73034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07E7870C-9AC0-483B-9F05-2C4D70307087}"/>
              </a:ext>
            </a:extLst>
          </p:cNvPr>
          <p:cNvSpPr/>
          <p:nvPr/>
        </p:nvSpPr>
        <p:spPr>
          <a:xfrm>
            <a:off x="4220814" y="4991379"/>
            <a:ext cx="19378" cy="24183"/>
          </a:xfrm>
          <a:custGeom>
            <a:avLst/>
            <a:gdLst>
              <a:gd name="connsiteX0" fmla="*/ 0 w 19378"/>
              <a:gd name="connsiteY0" fmla="*/ 0 h 24183"/>
              <a:gd name="connsiteX1" fmla="*/ 19378 w 19378"/>
              <a:gd name="connsiteY1" fmla="*/ 24183 h 24183"/>
              <a:gd name="connsiteX2" fmla="*/ 15071 w 19378"/>
              <a:gd name="connsiteY2" fmla="*/ 19528 h 24183"/>
              <a:gd name="connsiteX3" fmla="*/ 0 w 19378"/>
              <a:gd name="connsiteY3" fmla="*/ 0 h 24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78" h="24183">
                <a:moveTo>
                  <a:pt x="0" y="0"/>
                </a:moveTo>
                <a:lnTo>
                  <a:pt x="19378" y="24183"/>
                </a:lnTo>
                <a:lnTo>
                  <a:pt x="15071" y="1952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FE38ABFF-C143-4FA1-BD44-E6A91A651F92}"/>
              </a:ext>
            </a:extLst>
          </p:cNvPr>
          <p:cNvSpPr/>
          <p:nvPr/>
        </p:nvSpPr>
        <p:spPr>
          <a:xfrm>
            <a:off x="7792679" y="5004956"/>
            <a:ext cx="111990" cy="127618"/>
          </a:xfrm>
          <a:custGeom>
            <a:avLst/>
            <a:gdLst>
              <a:gd name="connsiteX0" fmla="*/ 111990 w 111990"/>
              <a:gd name="connsiteY0" fmla="*/ 0 h 127618"/>
              <a:gd name="connsiteX1" fmla="*/ 34145 w 111990"/>
              <a:gd name="connsiteY1" fmla="*/ 94506 h 127618"/>
              <a:gd name="connsiteX2" fmla="*/ 0 w 111990"/>
              <a:gd name="connsiteY2" fmla="*/ 127618 h 127618"/>
              <a:gd name="connsiteX3" fmla="*/ 111990 w 111990"/>
              <a:gd name="connsiteY3" fmla="*/ 0 h 12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990" h="127618">
                <a:moveTo>
                  <a:pt x="111990" y="0"/>
                </a:moveTo>
                <a:lnTo>
                  <a:pt x="34145" y="94506"/>
                </a:lnTo>
                <a:lnTo>
                  <a:pt x="0" y="127618"/>
                </a:lnTo>
                <a:lnTo>
                  <a:pt x="11199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DA69F794-2B07-42FF-9D4A-617A0B2387DB}"/>
              </a:ext>
            </a:extLst>
          </p:cNvPr>
          <p:cNvSpPr/>
          <p:nvPr/>
        </p:nvSpPr>
        <p:spPr>
          <a:xfrm>
            <a:off x="4240192" y="5015562"/>
            <a:ext cx="582090" cy="501170"/>
          </a:xfrm>
          <a:custGeom>
            <a:avLst/>
            <a:gdLst>
              <a:gd name="connsiteX0" fmla="*/ 0 w 582090"/>
              <a:gd name="connsiteY0" fmla="*/ 0 h 501170"/>
              <a:gd name="connsiteX1" fmla="*/ 144053 w 582090"/>
              <a:gd name="connsiteY1" fmla="*/ 155665 h 501170"/>
              <a:gd name="connsiteX2" fmla="*/ 480549 w 582090"/>
              <a:gd name="connsiteY2" fmla="*/ 433224 h 501170"/>
              <a:gd name="connsiteX3" fmla="*/ 582090 w 582090"/>
              <a:gd name="connsiteY3" fmla="*/ 495651 h 501170"/>
              <a:gd name="connsiteX4" fmla="*/ 578904 w 582090"/>
              <a:gd name="connsiteY4" fmla="*/ 501170 h 501170"/>
              <a:gd name="connsiteX5" fmla="*/ 543648 w 582090"/>
              <a:gd name="connsiteY5" fmla="*/ 480728 h 501170"/>
              <a:gd name="connsiteX6" fmla="*/ 33355 w 582090"/>
              <a:gd name="connsiteY6" fmla="*/ 41624 h 501170"/>
              <a:gd name="connsiteX7" fmla="*/ 0 w 582090"/>
              <a:gd name="connsiteY7" fmla="*/ 0 h 50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090" h="501170">
                <a:moveTo>
                  <a:pt x="0" y="0"/>
                </a:moveTo>
                <a:lnTo>
                  <a:pt x="144053" y="155665"/>
                </a:lnTo>
                <a:cubicBezTo>
                  <a:pt x="247601" y="257984"/>
                  <a:pt x="360211" y="350953"/>
                  <a:pt x="480549" y="433224"/>
                </a:cubicBezTo>
                <a:lnTo>
                  <a:pt x="582090" y="495651"/>
                </a:lnTo>
                <a:lnTo>
                  <a:pt x="578904" y="501170"/>
                </a:lnTo>
                <a:lnTo>
                  <a:pt x="543648" y="480728"/>
                </a:lnTo>
                <a:cubicBezTo>
                  <a:pt x="353987" y="358866"/>
                  <a:pt x="182249" y="210832"/>
                  <a:pt x="33355" y="4162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FF2877B9-DFA0-4B96-943A-982ED0942DF6}"/>
              </a:ext>
            </a:extLst>
          </p:cNvPr>
          <p:cNvSpPr/>
          <p:nvPr/>
        </p:nvSpPr>
        <p:spPr>
          <a:xfrm>
            <a:off x="7759935" y="5132574"/>
            <a:ext cx="32744" cy="31753"/>
          </a:xfrm>
          <a:custGeom>
            <a:avLst/>
            <a:gdLst>
              <a:gd name="connsiteX0" fmla="*/ 32744 w 32744"/>
              <a:gd name="connsiteY0" fmla="*/ 0 h 31753"/>
              <a:gd name="connsiteX1" fmla="*/ 25148 w 32744"/>
              <a:gd name="connsiteY1" fmla="*/ 8655 h 31753"/>
              <a:gd name="connsiteX2" fmla="*/ 0 w 32744"/>
              <a:gd name="connsiteY2" fmla="*/ 31753 h 31753"/>
              <a:gd name="connsiteX3" fmla="*/ 32744 w 32744"/>
              <a:gd name="connsiteY3" fmla="*/ 0 h 3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44" h="31753">
                <a:moveTo>
                  <a:pt x="32744" y="0"/>
                </a:moveTo>
                <a:lnTo>
                  <a:pt x="25148" y="8655"/>
                </a:lnTo>
                <a:lnTo>
                  <a:pt x="0" y="31753"/>
                </a:lnTo>
                <a:lnTo>
                  <a:pt x="32744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0899BD2F-B8FB-4DB6-B184-319482CCF2F0}"/>
              </a:ext>
            </a:extLst>
          </p:cNvPr>
          <p:cNvSpPr/>
          <p:nvPr/>
        </p:nvSpPr>
        <p:spPr>
          <a:xfrm>
            <a:off x="7349584" y="5164327"/>
            <a:ext cx="410351" cy="331368"/>
          </a:xfrm>
          <a:custGeom>
            <a:avLst/>
            <a:gdLst>
              <a:gd name="connsiteX0" fmla="*/ 410351 w 410351"/>
              <a:gd name="connsiteY0" fmla="*/ 0 h 331368"/>
              <a:gd name="connsiteX1" fmla="*/ 281482 w 410351"/>
              <a:gd name="connsiteY1" fmla="*/ 124966 h 331368"/>
              <a:gd name="connsiteX2" fmla="*/ 65703 w 410351"/>
              <a:gd name="connsiteY2" fmla="*/ 291668 h 331368"/>
              <a:gd name="connsiteX3" fmla="*/ 1359 w 410351"/>
              <a:gd name="connsiteY3" fmla="*/ 331368 h 331368"/>
              <a:gd name="connsiteX4" fmla="*/ 0 w 410351"/>
              <a:gd name="connsiteY4" fmla="*/ 329014 h 331368"/>
              <a:gd name="connsiteX5" fmla="*/ 30548 w 410351"/>
              <a:gd name="connsiteY5" fmla="*/ 310319 h 331368"/>
              <a:gd name="connsiteX6" fmla="*/ 242130 w 410351"/>
              <a:gd name="connsiteY6" fmla="*/ 154499 h 331368"/>
              <a:gd name="connsiteX7" fmla="*/ 410351 w 410351"/>
              <a:gd name="connsiteY7" fmla="*/ 0 h 331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51" h="331368">
                <a:moveTo>
                  <a:pt x="410351" y="0"/>
                </a:moveTo>
                <a:lnTo>
                  <a:pt x="281482" y="124966"/>
                </a:lnTo>
                <a:cubicBezTo>
                  <a:pt x="212785" y="184499"/>
                  <a:pt x="140750" y="240176"/>
                  <a:pt x="65703" y="291668"/>
                </a:cubicBezTo>
                <a:lnTo>
                  <a:pt x="1359" y="331368"/>
                </a:lnTo>
                <a:lnTo>
                  <a:pt x="0" y="329014"/>
                </a:lnTo>
                <a:lnTo>
                  <a:pt x="30548" y="310319"/>
                </a:lnTo>
                <a:cubicBezTo>
                  <a:pt x="103918" y="262204"/>
                  <a:pt x="174542" y="210167"/>
                  <a:pt x="242130" y="154499"/>
                </a:cubicBezTo>
                <a:lnTo>
                  <a:pt x="41035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935FF731-2639-43A0-B4A1-7F0435F09A17}"/>
              </a:ext>
            </a:extLst>
          </p:cNvPr>
          <p:cNvSpPr/>
          <p:nvPr/>
        </p:nvSpPr>
        <p:spPr>
          <a:xfrm>
            <a:off x="6133070" y="676512"/>
            <a:ext cx="1288377" cy="621993"/>
          </a:xfrm>
          <a:custGeom>
            <a:avLst/>
            <a:gdLst>
              <a:gd name="connsiteX0" fmla="*/ 0 w 1288377"/>
              <a:gd name="connsiteY0" fmla="*/ 0 h 621993"/>
              <a:gd name="connsiteX1" fmla="*/ 141203 w 1288377"/>
              <a:gd name="connsiteY1" fmla="*/ 4427 h 621993"/>
              <a:gd name="connsiteX2" fmla="*/ 1285681 w 1288377"/>
              <a:gd name="connsiteY2" fmla="*/ 331190 h 621993"/>
              <a:gd name="connsiteX3" fmla="*/ 1288377 w 1288377"/>
              <a:gd name="connsiteY3" fmla="*/ 332816 h 621993"/>
              <a:gd name="connsiteX4" fmla="*/ 1121421 w 1288377"/>
              <a:gd name="connsiteY4" fmla="*/ 621993 h 621993"/>
              <a:gd name="connsiteX5" fmla="*/ 1086747 w 1288377"/>
              <a:gd name="connsiteY5" fmla="*/ 600676 h 621993"/>
              <a:gd name="connsiteX6" fmla="*/ 1032341 w 1288377"/>
              <a:gd name="connsiteY6" fmla="*/ 574465 h 621993"/>
              <a:gd name="connsiteX7" fmla="*/ 1032178 w 1288377"/>
              <a:gd name="connsiteY7" fmla="*/ 574370 h 621993"/>
              <a:gd name="connsiteX8" fmla="*/ 1031335 w 1288377"/>
              <a:gd name="connsiteY8" fmla="*/ 573980 h 621993"/>
              <a:gd name="connsiteX9" fmla="*/ 855492 w 1288377"/>
              <a:gd name="connsiteY9" fmla="*/ 489263 h 621993"/>
              <a:gd name="connsiteX10" fmla="*/ 611496 w 1288377"/>
              <a:gd name="connsiteY10" fmla="*/ 402765 h 621993"/>
              <a:gd name="connsiteX11" fmla="*/ 473272 w 1288377"/>
              <a:gd name="connsiteY11" fmla="*/ 370273 h 621993"/>
              <a:gd name="connsiteX12" fmla="*/ 406644 w 1288377"/>
              <a:gd name="connsiteY12" fmla="*/ 353546 h 621993"/>
              <a:gd name="connsiteX13" fmla="*/ 393857 w 1288377"/>
              <a:gd name="connsiteY13" fmla="*/ 351605 h 621993"/>
              <a:gd name="connsiteX14" fmla="*/ 356346 w 1288377"/>
              <a:gd name="connsiteY14" fmla="*/ 342788 h 621993"/>
              <a:gd name="connsiteX15" fmla="*/ 256936 w 1288377"/>
              <a:gd name="connsiteY15" fmla="*/ 330827 h 621993"/>
              <a:gd name="connsiteX16" fmla="*/ 182310 w 1288377"/>
              <a:gd name="connsiteY16" fmla="*/ 319502 h 621993"/>
              <a:gd name="connsiteX17" fmla="*/ 148331 w 1288377"/>
              <a:gd name="connsiteY17" fmla="*/ 317759 h 621993"/>
              <a:gd name="connsiteX18" fmla="*/ 91628 w 1288377"/>
              <a:gd name="connsiteY18" fmla="*/ 310937 h 621993"/>
              <a:gd name="connsiteX19" fmla="*/ 0 w 1288377"/>
              <a:gd name="connsiteY19" fmla="*/ 308007 h 621993"/>
              <a:gd name="connsiteX20" fmla="*/ 0 w 1288377"/>
              <a:gd name="connsiteY20" fmla="*/ 0 h 62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88377" h="621993">
                <a:moveTo>
                  <a:pt x="0" y="0"/>
                </a:moveTo>
                <a:lnTo>
                  <a:pt x="141203" y="4427"/>
                </a:lnTo>
                <a:cubicBezTo>
                  <a:pt x="553661" y="30369"/>
                  <a:pt x="941643" y="145730"/>
                  <a:pt x="1285681" y="331190"/>
                </a:cubicBezTo>
                <a:lnTo>
                  <a:pt x="1288377" y="332816"/>
                </a:lnTo>
                <a:lnTo>
                  <a:pt x="1121421" y="621993"/>
                </a:lnTo>
                <a:lnTo>
                  <a:pt x="1086747" y="600676"/>
                </a:lnTo>
                <a:lnTo>
                  <a:pt x="1032341" y="574465"/>
                </a:lnTo>
                <a:lnTo>
                  <a:pt x="1032178" y="574370"/>
                </a:lnTo>
                <a:lnTo>
                  <a:pt x="1031335" y="573980"/>
                </a:lnTo>
                <a:lnTo>
                  <a:pt x="855492" y="489263"/>
                </a:lnTo>
                <a:cubicBezTo>
                  <a:pt x="776196" y="456189"/>
                  <a:pt x="694776" y="427267"/>
                  <a:pt x="611496" y="402765"/>
                </a:cubicBezTo>
                <a:lnTo>
                  <a:pt x="473272" y="370273"/>
                </a:lnTo>
                <a:lnTo>
                  <a:pt x="406644" y="353546"/>
                </a:lnTo>
                <a:lnTo>
                  <a:pt x="393857" y="351605"/>
                </a:lnTo>
                <a:lnTo>
                  <a:pt x="356346" y="342788"/>
                </a:lnTo>
                <a:lnTo>
                  <a:pt x="256936" y="330827"/>
                </a:lnTo>
                <a:lnTo>
                  <a:pt x="182310" y="319502"/>
                </a:lnTo>
                <a:lnTo>
                  <a:pt x="148331" y="317759"/>
                </a:lnTo>
                <a:lnTo>
                  <a:pt x="91628" y="310937"/>
                </a:lnTo>
                <a:lnTo>
                  <a:pt x="0" y="30800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1777A9BC-A15B-49DC-B550-74B3032AD60F}"/>
              </a:ext>
            </a:extLst>
          </p:cNvPr>
          <p:cNvSpPr/>
          <p:nvPr/>
        </p:nvSpPr>
        <p:spPr>
          <a:xfrm>
            <a:off x="6133070" y="986665"/>
            <a:ext cx="1119638" cy="867423"/>
          </a:xfrm>
          <a:custGeom>
            <a:avLst/>
            <a:gdLst>
              <a:gd name="connsiteX0" fmla="*/ 0 w 1119638"/>
              <a:gd name="connsiteY0" fmla="*/ 0 h 867423"/>
              <a:gd name="connsiteX1" fmla="*/ 148331 w 1119638"/>
              <a:gd name="connsiteY1" fmla="*/ 7606 h 867423"/>
              <a:gd name="connsiteX2" fmla="*/ 256936 w 1119638"/>
              <a:gd name="connsiteY2" fmla="*/ 20674 h 867423"/>
              <a:gd name="connsiteX3" fmla="*/ 393857 w 1119638"/>
              <a:gd name="connsiteY3" fmla="*/ 41452 h 867423"/>
              <a:gd name="connsiteX4" fmla="*/ 473272 w 1119638"/>
              <a:gd name="connsiteY4" fmla="*/ 60120 h 867423"/>
              <a:gd name="connsiteX5" fmla="*/ 623732 w 1119638"/>
              <a:gd name="connsiteY5" fmla="*/ 97894 h 867423"/>
              <a:gd name="connsiteX6" fmla="*/ 832575 w 1119638"/>
              <a:gd name="connsiteY6" fmla="*/ 171839 h 867423"/>
              <a:gd name="connsiteX7" fmla="*/ 1031335 w 1119638"/>
              <a:gd name="connsiteY7" fmla="*/ 263827 h 867423"/>
              <a:gd name="connsiteX8" fmla="*/ 1032341 w 1119638"/>
              <a:gd name="connsiteY8" fmla="*/ 264312 h 867423"/>
              <a:gd name="connsiteX9" fmla="*/ 1119638 w 1119638"/>
              <a:gd name="connsiteY9" fmla="*/ 314928 h 867423"/>
              <a:gd name="connsiteX10" fmla="*/ 800655 w 1119638"/>
              <a:gd name="connsiteY10" fmla="*/ 867423 h 867423"/>
              <a:gd name="connsiteX11" fmla="*/ 800655 w 1119638"/>
              <a:gd name="connsiteY11" fmla="*/ 867423 h 867423"/>
              <a:gd name="connsiteX12" fmla="*/ 805126 w 1119638"/>
              <a:gd name="connsiteY12" fmla="*/ 859678 h 867423"/>
              <a:gd name="connsiteX13" fmla="*/ 715616 w 1119638"/>
              <a:gd name="connsiteY13" fmla="*/ 803307 h 867423"/>
              <a:gd name="connsiteX14" fmla="*/ 130377 w 1119638"/>
              <a:gd name="connsiteY14" fmla="*/ 612679 h 867423"/>
              <a:gd name="connsiteX15" fmla="*/ 0 w 1119638"/>
              <a:gd name="connsiteY15" fmla="*/ 605417 h 867423"/>
              <a:gd name="connsiteX16" fmla="*/ 0 w 1119638"/>
              <a:gd name="connsiteY16" fmla="*/ 0 h 86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9638" h="867423">
                <a:moveTo>
                  <a:pt x="0" y="0"/>
                </a:moveTo>
                <a:lnTo>
                  <a:pt x="148331" y="7606"/>
                </a:lnTo>
                <a:lnTo>
                  <a:pt x="256936" y="20674"/>
                </a:lnTo>
                <a:lnTo>
                  <a:pt x="393857" y="41452"/>
                </a:lnTo>
                <a:lnTo>
                  <a:pt x="473272" y="60120"/>
                </a:lnTo>
                <a:lnTo>
                  <a:pt x="623732" y="97894"/>
                </a:lnTo>
                <a:cubicBezTo>
                  <a:pt x="694776" y="119358"/>
                  <a:pt x="764446" y="144063"/>
                  <a:pt x="832575" y="171839"/>
                </a:cubicBezTo>
                <a:lnTo>
                  <a:pt x="1031335" y="263827"/>
                </a:lnTo>
                <a:lnTo>
                  <a:pt x="1032341" y="264312"/>
                </a:lnTo>
                <a:lnTo>
                  <a:pt x="1119638" y="314928"/>
                </a:lnTo>
                <a:lnTo>
                  <a:pt x="800655" y="867423"/>
                </a:lnTo>
                <a:lnTo>
                  <a:pt x="800655" y="867423"/>
                </a:lnTo>
                <a:lnTo>
                  <a:pt x="805126" y="859678"/>
                </a:lnTo>
                <a:lnTo>
                  <a:pt x="715616" y="803307"/>
                </a:lnTo>
                <a:cubicBezTo>
                  <a:pt x="536896" y="702328"/>
                  <a:pt x="339375" y="636092"/>
                  <a:pt x="130377" y="612679"/>
                </a:cubicBezTo>
                <a:lnTo>
                  <a:pt x="0" y="605417"/>
                </a:lnTo>
                <a:lnTo>
                  <a:pt x="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1858D501-1EF0-40F6-B3E0-E5DF8079ACCE}"/>
              </a:ext>
            </a:extLst>
          </p:cNvPr>
          <p:cNvSpPr/>
          <p:nvPr/>
        </p:nvSpPr>
        <p:spPr>
          <a:xfrm>
            <a:off x="7317675" y="1047613"/>
            <a:ext cx="1136590" cy="1115905"/>
          </a:xfrm>
          <a:custGeom>
            <a:avLst/>
            <a:gdLst>
              <a:gd name="connsiteX0" fmla="*/ 167279 w 1136590"/>
              <a:gd name="connsiteY0" fmla="*/ 0 h 1115905"/>
              <a:gd name="connsiteX1" fmla="*/ 329867 w 1136590"/>
              <a:gd name="connsiteY1" fmla="*/ 98019 h 1115905"/>
              <a:gd name="connsiteX2" fmla="*/ 1134017 w 1136590"/>
              <a:gd name="connsiteY2" fmla="*/ 925247 h 1115905"/>
              <a:gd name="connsiteX3" fmla="*/ 1136590 w 1136590"/>
              <a:gd name="connsiteY3" fmla="*/ 929626 h 1115905"/>
              <a:gd name="connsiteX4" fmla="*/ 813945 w 1136590"/>
              <a:gd name="connsiteY4" fmla="*/ 1115905 h 1115905"/>
              <a:gd name="connsiteX5" fmla="*/ 719700 w 1136590"/>
              <a:gd name="connsiteY5" fmla="*/ 963088 h 1115905"/>
              <a:gd name="connsiteX6" fmla="*/ 101075 w 1136590"/>
              <a:gd name="connsiteY6" fmla="*/ 351876 h 1115905"/>
              <a:gd name="connsiteX7" fmla="*/ 0 w 1136590"/>
              <a:gd name="connsiteY7" fmla="*/ 289736 h 1115905"/>
              <a:gd name="connsiteX8" fmla="*/ 167279 w 1136590"/>
              <a:gd name="connsiteY8" fmla="*/ 0 h 111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6590" h="1115905">
                <a:moveTo>
                  <a:pt x="167279" y="0"/>
                </a:moveTo>
                <a:lnTo>
                  <a:pt x="329867" y="98019"/>
                </a:lnTo>
                <a:cubicBezTo>
                  <a:pt x="652800" y="314516"/>
                  <a:pt x="927339" y="596698"/>
                  <a:pt x="1134017" y="925247"/>
                </a:cubicBezTo>
                <a:lnTo>
                  <a:pt x="1136590" y="929626"/>
                </a:lnTo>
                <a:lnTo>
                  <a:pt x="813945" y="1115905"/>
                </a:lnTo>
                <a:lnTo>
                  <a:pt x="719700" y="963088"/>
                </a:lnTo>
                <a:cubicBezTo>
                  <a:pt x="551512" y="723752"/>
                  <a:pt x="341751" y="516419"/>
                  <a:pt x="101075" y="351876"/>
                </a:cubicBezTo>
                <a:lnTo>
                  <a:pt x="0" y="289736"/>
                </a:lnTo>
                <a:lnTo>
                  <a:pt x="16727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23225811-4B11-47EC-9D08-93573F423273}"/>
              </a:ext>
            </a:extLst>
          </p:cNvPr>
          <p:cNvSpPr/>
          <p:nvPr/>
        </p:nvSpPr>
        <p:spPr>
          <a:xfrm>
            <a:off x="3739387" y="1050512"/>
            <a:ext cx="1113148" cy="1087314"/>
          </a:xfrm>
          <a:custGeom>
            <a:avLst/>
            <a:gdLst>
              <a:gd name="connsiteX0" fmla="*/ 959517 w 1113148"/>
              <a:gd name="connsiteY0" fmla="*/ 0 h 1087314"/>
              <a:gd name="connsiteX1" fmla="*/ 1113148 w 1113148"/>
              <a:gd name="connsiteY1" fmla="*/ 266095 h 1087314"/>
              <a:gd name="connsiteX2" fmla="*/ 1019972 w 1113148"/>
              <a:gd name="connsiteY2" fmla="*/ 323117 h 1087314"/>
              <a:gd name="connsiteX3" fmla="*/ 289886 w 1113148"/>
              <a:gd name="connsiteY3" fmla="*/ 1070014 h 1087314"/>
              <a:gd name="connsiteX4" fmla="*/ 280126 w 1113148"/>
              <a:gd name="connsiteY4" fmla="*/ 1087314 h 1087314"/>
              <a:gd name="connsiteX5" fmla="*/ 0 w 1113148"/>
              <a:gd name="connsiteY5" fmla="*/ 925583 h 1087314"/>
              <a:gd name="connsiteX6" fmla="*/ 9946 w 1113148"/>
              <a:gd name="connsiteY6" fmla="*/ 908295 h 1087314"/>
              <a:gd name="connsiteX7" fmla="*/ 849611 w 1113148"/>
              <a:gd name="connsiteY7" fmla="*/ 65955 h 1087314"/>
              <a:gd name="connsiteX8" fmla="*/ 959517 w 1113148"/>
              <a:gd name="connsiteY8" fmla="*/ 0 h 1087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3148" h="1087314">
                <a:moveTo>
                  <a:pt x="959517" y="0"/>
                </a:moveTo>
                <a:lnTo>
                  <a:pt x="1113148" y="266095"/>
                </a:lnTo>
                <a:lnTo>
                  <a:pt x="1019972" y="323117"/>
                </a:lnTo>
                <a:cubicBezTo>
                  <a:pt x="726493" y="515576"/>
                  <a:pt x="476943" y="770804"/>
                  <a:pt x="289886" y="1070014"/>
                </a:cubicBezTo>
                <a:lnTo>
                  <a:pt x="280126" y="1087314"/>
                </a:lnTo>
                <a:lnTo>
                  <a:pt x="0" y="925583"/>
                </a:lnTo>
                <a:lnTo>
                  <a:pt x="9946" y="908295"/>
                </a:lnTo>
                <a:cubicBezTo>
                  <a:pt x="225079" y="570850"/>
                  <a:pt x="512084" y="283008"/>
                  <a:pt x="849611" y="65955"/>
                </a:cubicBezTo>
                <a:lnTo>
                  <a:pt x="959517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61F00417-A423-4DD3-86AA-6C802877C07F}"/>
              </a:ext>
            </a:extLst>
          </p:cNvPr>
          <p:cNvSpPr/>
          <p:nvPr/>
        </p:nvSpPr>
        <p:spPr>
          <a:xfrm>
            <a:off x="4025371" y="1319960"/>
            <a:ext cx="1158681" cy="1186651"/>
          </a:xfrm>
          <a:custGeom>
            <a:avLst/>
            <a:gdLst>
              <a:gd name="connsiteX0" fmla="*/ 829099 w 1158681"/>
              <a:gd name="connsiteY0" fmla="*/ 0 h 1186651"/>
              <a:gd name="connsiteX1" fmla="*/ 1158681 w 1158681"/>
              <a:gd name="connsiteY1" fmla="*/ 570853 h 1186651"/>
              <a:gd name="connsiteX2" fmla="*/ 1141641 w 1158681"/>
              <a:gd name="connsiteY2" fmla="*/ 582273 h 1186651"/>
              <a:gd name="connsiteX3" fmla="*/ 661204 w 1158681"/>
              <a:gd name="connsiteY3" fmla="*/ 1131665 h 1186651"/>
              <a:gd name="connsiteX4" fmla="*/ 657531 w 1158681"/>
              <a:gd name="connsiteY4" fmla="*/ 1138993 h 1186651"/>
              <a:gd name="connsiteX5" fmla="*/ 655395 w 1158681"/>
              <a:gd name="connsiteY5" fmla="*/ 1142318 h 1186651"/>
              <a:gd name="connsiteX6" fmla="*/ 632896 w 1158681"/>
              <a:gd name="connsiteY6" fmla="*/ 1186651 h 1186651"/>
              <a:gd name="connsiteX7" fmla="*/ 0 w 1158681"/>
              <a:gd name="connsiteY7" fmla="*/ 821249 h 1186651"/>
              <a:gd name="connsiteX8" fmla="*/ 112470 w 1158681"/>
              <a:gd name="connsiteY8" fmla="*/ 648529 h 1186651"/>
              <a:gd name="connsiteX9" fmla="*/ 697795 w 1158681"/>
              <a:gd name="connsiteY9" fmla="*/ 81014 h 1186651"/>
              <a:gd name="connsiteX10" fmla="*/ 829099 w 1158681"/>
              <a:gd name="connsiteY10" fmla="*/ 0 h 118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8681" h="1186651">
                <a:moveTo>
                  <a:pt x="829099" y="0"/>
                </a:moveTo>
                <a:lnTo>
                  <a:pt x="1158681" y="570853"/>
                </a:lnTo>
                <a:lnTo>
                  <a:pt x="1141641" y="582273"/>
                </a:lnTo>
                <a:cubicBezTo>
                  <a:pt x="948706" y="726057"/>
                  <a:pt x="784683" y="913464"/>
                  <a:pt x="661204" y="1131665"/>
                </a:cubicBezTo>
                <a:lnTo>
                  <a:pt x="657531" y="1138993"/>
                </a:lnTo>
                <a:lnTo>
                  <a:pt x="655395" y="1142318"/>
                </a:lnTo>
                <a:lnTo>
                  <a:pt x="632896" y="1186651"/>
                </a:lnTo>
                <a:lnTo>
                  <a:pt x="0" y="821249"/>
                </a:lnTo>
                <a:lnTo>
                  <a:pt x="112470" y="648529"/>
                </a:lnTo>
                <a:cubicBezTo>
                  <a:pt x="274624" y="427630"/>
                  <a:pt x="472654" y="235491"/>
                  <a:pt x="697795" y="81014"/>
                </a:cubicBezTo>
                <a:lnTo>
                  <a:pt x="829099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BCD354BD-3897-4209-B837-1B4C72C8E7C3}"/>
              </a:ext>
            </a:extLst>
          </p:cNvPr>
          <p:cNvSpPr/>
          <p:nvPr/>
        </p:nvSpPr>
        <p:spPr>
          <a:xfrm>
            <a:off x="6999757" y="1338782"/>
            <a:ext cx="1127546" cy="1169858"/>
          </a:xfrm>
          <a:custGeom>
            <a:avLst/>
            <a:gdLst>
              <a:gd name="connsiteX0" fmla="*/ 317090 w 1127546"/>
              <a:gd name="connsiteY0" fmla="*/ 0 h 1169858"/>
              <a:gd name="connsiteX1" fmla="*/ 354856 w 1127546"/>
              <a:gd name="connsiteY1" fmla="*/ 21897 h 1169858"/>
              <a:gd name="connsiteX2" fmla="*/ 1006247 w 1127546"/>
              <a:gd name="connsiteY2" fmla="*/ 637081 h 1169858"/>
              <a:gd name="connsiteX3" fmla="*/ 1127546 w 1127546"/>
              <a:gd name="connsiteY3" fmla="*/ 827228 h 1169858"/>
              <a:gd name="connsiteX4" fmla="*/ 534094 w 1127546"/>
              <a:gd name="connsiteY4" fmla="*/ 1169858 h 1169858"/>
              <a:gd name="connsiteX5" fmla="*/ 491171 w 1127546"/>
              <a:gd name="connsiteY5" fmla="*/ 1088930 h 1169858"/>
              <a:gd name="connsiteX6" fmla="*/ 408958 w 1127546"/>
              <a:gd name="connsiteY6" fmla="*/ 964199 h 1169858"/>
              <a:gd name="connsiteX7" fmla="*/ 387109 w 1127546"/>
              <a:gd name="connsiteY7" fmla="*/ 936329 h 1169858"/>
              <a:gd name="connsiteX8" fmla="*/ 308746 w 1127546"/>
              <a:gd name="connsiteY8" fmla="*/ 835132 h 1169858"/>
              <a:gd name="connsiteX9" fmla="*/ 101994 w 1127546"/>
              <a:gd name="connsiteY9" fmla="*/ 627706 h 1169858"/>
              <a:gd name="connsiteX10" fmla="*/ 0 w 1127546"/>
              <a:gd name="connsiteY10" fmla="*/ 549218 h 1169858"/>
              <a:gd name="connsiteX11" fmla="*/ 317090 w 1127546"/>
              <a:gd name="connsiteY11" fmla="*/ 0 h 116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7546" h="1169858">
                <a:moveTo>
                  <a:pt x="317090" y="0"/>
                </a:moveTo>
                <a:lnTo>
                  <a:pt x="354856" y="21897"/>
                </a:lnTo>
                <a:cubicBezTo>
                  <a:pt x="607737" y="184380"/>
                  <a:pt x="828755" y="393390"/>
                  <a:pt x="1006247" y="637081"/>
                </a:cubicBezTo>
                <a:lnTo>
                  <a:pt x="1127546" y="827228"/>
                </a:lnTo>
                <a:lnTo>
                  <a:pt x="534094" y="1169858"/>
                </a:lnTo>
                <a:lnTo>
                  <a:pt x="491171" y="1088930"/>
                </a:lnTo>
                <a:cubicBezTo>
                  <a:pt x="465355" y="1046057"/>
                  <a:pt x="437920" y="1004446"/>
                  <a:pt x="408958" y="964199"/>
                </a:cubicBezTo>
                <a:lnTo>
                  <a:pt x="387109" y="936329"/>
                </a:lnTo>
                <a:lnTo>
                  <a:pt x="308746" y="835132"/>
                </a:lnTo>
                <a:cubicBezTo>
                  <a:pt x="245267" y="759798"/>
                  <a:pt x="176099" y="690379"/>
                  <a:pt x="101994" y="627706"/>
                </a:cubicBezTo>
                <a:lnTo>
                  <a:pt x="0" y="549218"/>
                </a:lnTo>
                <a:lnTo>
                  <a:pt x="31709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9EA8B8FB-0B6C-41F5-8270-673BD21C52EC}"/>
              </a:ext>
            </a:extLst>
          </p:cNvPr>
          <p:cNvSpPr/>
          <p:nvPr/>
        </p:nvSpPr>
        <p:spPr>
          <a:xfrm>
            <a:off x="6133070" y="1608417"/>
            <a:ext cx="800655" cy="790177"/>
          </a:xfrm>
          <a:custGeom>
            <a:avLst/>
            <a:gdLst>
              <a:gd name="connsiteX0" fmla="*/ 0 w 800655"/>
              <a:gd name="connsiteY0" fmla="*/ 0 h 790177"/>
              <a:gd name="connsiteX1" fmla="*/ 133384 w 800655"/>
              <a:gd name="connsiteY1" fmla="*/ 7339 h 790177"/>
              <a:gd name="connsiteX2" fmla="*/ 721894 w 800655"/>
              <a:gd name="connsiteY2" fmla="*/ 196679 h 790177"/>
              <a:gd name="connsiteX3" fmla="*/ 800655 w 800655"/>
              <a:gd name="connsiteY3" fmla="*/ 245671 h 790177"/>
              <a:gd name="connsiteX4" fmla="*/ 486283 w 800655"/>
              <a:gd name="connsiteY4" fmla="*/ 790177 h 790177"/>
              <a:gd name="connsiteX5" fmla="*/ 347148 w 800655"/>
              <a:gd name="connsiteY5" fmla="*/ 717817 h 790177"/>
              <a:gd name="connsiteX6" fmla="*/ 162049 w 800655"/>
              <a:gd name="connsiteY6" fmla="*/ 660242 h 790177"/>
              <a:gd name="connsiteX7" fmla="*/ 0 w 800655"/>
              <a:gd name="connsiteY7" fmla="*/ 643133 h 790177"/>
              <a:gd name="connsiteX8" fmla="*/ 0 w 800655"/>
              <a:gd name="connsiteY8" fmla="*/ 0 h 790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0655" h="790177">
                <a:moveTo>
                  <a:pt x="0" y="0"/>
                </a:moveTo>
                <a:lnTo>
                  <a:pt x="133384" y="7339"/>
                </a:lnTo>
                <a:cubicBezTo>
                  <a:pt x="343549" y="30594"/>
                  <a:pt x="542174" y="96382"/>
                  <a:pt x="721894" y="196679"/>
                </a:cubicBezTo>
                <a:lnTo>
                  <a:pt x="800655" y="245671"/>
                </a:lnTo>
                <a:lnTo>
                  <a:pt x="486283" y="790177"/>
                </a:lnTo>
                <a:lnTo>
                  <a:pt x="347148" y="717817"/>
                </a:lnTo>
                <a:cubicBezTo>
                  <a:pt x="287761" y="693292"/>
                  <a:pt x="225893" y="673924"/>
                  <a:pt x="162049" y="660242"/>
                </a:cubicBezTo>
                <a:lnTo>
                  <a:pt x="0" y="643133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9A5FB2EC-1BA5-40D4-A50F-04E1030B801E}"/>
              </a:ext>
            </a:extLst>
          </p:cNvPr>
          <p:cNvSpPr/>
          <p:nvPr/>
        </p:nvSpPr>
        <p:spPr>
          <a:xfrm>
            <a:off x="6681802" y="1888000"/>
            <a:ext cx="848488" cy="915387"/>
          </a:xfrm>
          <a:custGeom>
            <a:avLst/>
            <a:gdLst>
              <a:gd name="connsiteX0" fmla="*/ 317954 w 848488"/>
              <a:gd name="connsiteY0" fmla="*/ 0 h 915387"/>
              <a:gd name="connsiteX1" fmla="*/ 317955 w 848488"/>
              <a:gd name="connsiteY1" fmla="*/ 0 h 915387"/>
              <a:gd name="connsiteX2" fmla="*/ 314324 w 848488"/>
              <a:gd name="connsiteY2" fmla="*/ 6288 h 915387"/>
              <a:gd name="connsiteX3" fmla="*/ 427642 w 848488"/>
              <a:gd name="connsiteY3" fmla="*/ 92419 h 915387"/>
              <a:gd name="connsiteX4" fmla="*/ 635549 w 848488"/>
              <a:gd name="connsiteY4" fmla="*/ 298442 h 915387"/>
              <a:gd name="connsiteX5" fmla="*/ 705064 w 848488"/>
              <a:gd name="connsiteY5" fmla="*/ 387111 h 915387"/>
              <a:gd name="connsiteX6" fmla="*/ 717557 w 848488"/>
              <a:gd name="connsiteY6" fmla="*/ 403245 h 915387"/>
              <a:gd name="connsiteX7" fmla="*/ 799312 w 848488"/>
              <a:gd name="connsiteY7" fmla="*/ 528824 h 915387"/>
              <a:gd name="connsiteX8" fmla="*/ 848488 w 848488"/>
              <a:gd name="connsiteY8" fmla="*/ 622695 h 915387"/>
              <a:gd name="connsiteX9" fmla="*/ 341530 w 848488"/>
              <a:gd name="connsiteY9" fmla="*/ 915387 h 915387"/>
              <a:gd name="connsiteX10" fmla="*/ 281560 w 848488"/>
              <a:gd name="connsiteY10" fmla="*/ 822707 h 915387"/>
              <a:gd name="connsiteX11" fmla="*/ 120944 w 848488"/>
              <a:gd name="connsiteY11" fmla="*/ 643066 h 915387"/>
              <a:gd name="connsiteX12" fmla="*/ 0 w 848488"/>
              <a:gd name="connsiteY12" fmla="*/ 550712 h 915387"/>
              <a:gd name="connsiteX13" fmla="*/ 317954 w 848488"/>
              <a:gd name="connsiteY13" fmla="*/ 0 h 91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8488" h="915387">
                <a:moveTo>
                  <a:pt x="317954" y="0"/>
                </a:moveTo>
                <a:lnTo>
                  <a:pt x="317955" y="0"/>
                </a:lnTo>
                <a:lnTo>
                  <a:pt x="314324" y="6288"/>
                </a:lnTo>
                <a:lnTo>
                  <a:pt x="427642" y="92419"/>
                </a:lnTo>
                <a:cubicBezTo>
                  <a:pt x="502161" y="154668"/>
                  <a:pt x="571716" y="223618"/>
                  <a:pt x="635549" y="298442"/>
                </a:cubicBezTo>
                <a:lnTo>
                  <a:pt x="705064" y="387111"/>
                </a:lnTo>
                <a:lnTo>
                  <a:pt x="717557" y="403245"/>
                </a:lnTo>
                <a:cubicBezTo>
                  <a:pt x="746357" y="443765"/>
                  <a:pt x="773640" y="485659"/>
                  <a:pt x="799312" y="528824"/>
                </a:cubicBezTo>
                <a:lnTo>
                  <a:pt x="848488" y="622695"/>
                </a:lnTo>
                <a:lnTo>
                  <a:pt x="341530" y="915387"/>
                </a:lnTo>
                <a:lnTo>
                  <a:pt x="281560" y="822707"/>
                </a:lnTo>
                <a:cubicBezTo>
                  <a:pt x="234125" y="757101"/>
                  <a:pt x="180259" y="696877"/>
                  <a:pt x="120944" y="643066"/>
                </a:cubicBezTo>
                <a:lnTo>
                  <a:pt x="0" y="550712"/>
                </a:lnTo>
                <a:lnTo>
                  <a:pt x="317954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88FD8848-71E1-4A42-8312-94B4E5C2D99F}"/>
              </a:ext>
            </a:extLst>
          </p:cNvPr>
          <p:cNvSpPr/>
          <p:nvPr/>
        </p:nvSpPr>
        <p:spPr>
          <a:xfrm>
            <a:off x="4658845" y="1890813"/>
            <a:ext cx="830105" cy="888321"/>
          </a:xfrm>
          <a:custGeom>
            <a:avLst/>
            <a:gdLst>
              <a:gd name="connsiteX0" fmla="*/ 525208 w 830105"/>
              <a:gd name="connsiteY0" fmla="*/ 0 h 888321"/>
              <a:gd name="connsiteX1" fmla="*/ 830105 w 830105"/>
              <a:gd name="connsiteY1" fmla="*/ 528098 h 888321"/>
              <a:gd name="connsiteX2" fmla="*/ 783697 w 830105"/>
              <a:gd name="connsiteY2" fmla="*/ 554479 h 888321"/>
              <a:gd name="connsiteX3" fmla="*/ 526509 w 830105"/>
              <a:gd name="connsiteY3" fmla="*/ 805918 h 888321"/>
              <a:gd name="connsiteX4" fmla="*/ 471448 w 830105"/>
              <a:gd name="connsiteY4" fmla="*/ 888321 h 888321"/>
              <a:gd name="connsiteX5" fmla="*/ 0 w 830105"/>
              <a:gd name="connsiteY5" fmla="*/ 616131 h 888321"/>
              <a:gd name="connsiteX6" fmla="*/ 24057 w 830105"/>
              <a:gd name="connsiteY6" fmla="*/ 568140 h 888321"/>
              <a:gd name="connsiteX7" fmla="*/ 122510 w 830105"/>
              <a:gd name="connsiteY7" fmla="*/ 414854 h 888321"/>
              <a:gd name="connsiteX8" fmla="*/ 505044 w 830105"/>
              <a:gd name="connsiteY8" fmla="*/ 25785 h 888321"/>
              <a:gd name="connsiteX9" fmla="*/ 530403 w 830105"/>
              <a:gd name="connsiteY9" fmla="*/ 9000 h 888321"/>
              <a:gd name="connsiteX10" fmla="*/ 525207 w 830105"/>
              <a:gd name="connsiteY10" fmla="*/ 0 h 888321"/>
              <a:gd name="connsiteX11" fmla="*/ 525208 w 830105"/>
              <a:gd name="connsiteY11" fmla="*/ 0 h 888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0105" h="888321">
                <a:moveTo>
                  <a:pt x="525208" y="0"/>
                </a:moveTo>
                <a:lnTo>
                  <a:pt x="830105" y="528098"/>
                </a:lnTo>
                <a:lnTo>
                  <a:pt x="783697" y="554479"/>
                </a:lnTo>
                <a:cubicBezTo>
                  <a:pt x="685867" y="623699"/>
                  <a:pt x="599031" y="708671"/>
                  <a:pt x="526509" y="805918"/>
                </a:cubicBezTo>
                <a:lnTo>
                  <a:pt x="471448" y="888321"/>
                </a:lnTo>
                <a:lnTo>
                  <a:pt x="0" y="616131"/>
                </a:lnTo>
                <a:lnTo>
                  <a:pt x="24057" y="568140"/>
                </a:lnTo>
                <a:lnTo>
                  <a:pt x="122510" y="414854"/>
                </a:lnTo>
                <a:cubicBezTo>
                  <a:pt x="230378" y="264375"/>
                  <a:pt x="359534" y="132894"/>
                  <a:pt x="505044" y="25785"/>
                </a:cubicBezTo>
                <a:lnTo>
                  <a:pt x="530403" y="9000"/>
                </a:lnTo>
                <a:lnTo>
                  <a:pt x="525207" y="0"/>
                </a:lnTo>
                <a:lnTo>
                  <a:pt x="5252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0126B594-793E-44EF-B633-11B7DD2B48ED}"/>
              </a:ext>
            </a:extLst>
          </p:cNvPr>
          <p:cNvSpPr/>
          <p:nvPr/>
        </p:nvSpPr>
        <p:spPr>
          <a:xfrm>
            <a:off x="3323039" y="2040360"/>
            <a:ext cx="660043" cy="1351571"/>
          </a:xfrm>
          <a:custGeom>
            <a:avLst/>
            <a:gdLst>
              <a:gd name="connsiteX0" fmla="*/ 379376 w 660043"/>
              <a:gd name="connsiteY0" fmla="*/ 0 h 1351571"/>
              <a:gd name="connsiteX1" fmla="*/ 660043 w 660043"/>
              <a:gd name="connsiteY1" fmla="*/ 162043 h 1351571"/>
              <a:gd name="connsiteX2" fmla="*/ 597888 w 660043"/>
              <a:gd name="connsiteY2" fmla="*/ 272216 h 1351571"/>
              <a:gd name="connsiteX3" fmla="*/ 346389 w 660043"/>
              <a:gd name="connsiteY3" fmla="*/ 1134134 h 1351571"/>
              <a:gd name="connsiteX4" fmla="*/ 335539 w 660043"/>
              <a:gd name="connsiteY4" fmla="*/ 1351571 h 1351571"/>
              <a:gd name="connsiteX5" fmla="*/ 0 w 660043"/>
              <a:gd name="connsiteY5" fmla="*/ 1351571 h 1351571"/>
              <a:gd name="connsiteX6" fmla="*/ 12440 w 660043"/>
              <a:gd name="connsiteY6" fmla="*/ 1107096 h 1351571"/>
              <a:gd name="connsiteX7" fmla="*/ 301687 w 660043"/>
              <a:gd name="connsiteY7" fmla="*/ 135038 h 1351571"/>
              <a:gd name="connsiteX8" fmla="*/ 379376 w 660043"/>
              <a:gd name="connsiteY8" fmla="*/ 0 h 135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0043" h="1351571">
                <a:moveTo>
                  <a:pt x="379376" y="0"/>
                </a:moveTo>
                <a:lnTo>
                  <a:pt x="660043" y="162043"/>
                </a:lnTo>
                <a:lnTo>
                  <a:pt x="597888" y="272216"/>
                </a:lnTo>
                <a:cubicBezTo>
                  <a:pt x="464665" y="535429"/>
                  <a:pt x="377279" y="826330"/>
                  <a:pt x="346389" y="1134134"/>
                </a:cubicBezTo>
                <a:lnTo>
                  <a:pt x="335539" y="1351571"/>
                </a:lnTo>
                <a:lnTo>
                  <a:pt x="0" y="1351571"/>
                </a:lnTo>
                <a:lnTo>
                  <a:pt x="12440" y="1107096"/>
                </a:lnTo>
                <a:cubicBezTo>
                  <a:pt x="47966" y="759960"/>
                  <a:pt x="148468" y="431886"/>
                  <a:pt x="301687" y="135038"/>
                </a:cubicBezTo>
                <a:lnTo>
                  <a:pt x="379376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28213EBB-ED40-43D3-85A9-D984FED52050}"/>
              </a:ext>
            </a:extLst>
          </p:cNvPr>
          <p:cNvSpPr/>
          <p:nvPr/>
        </p:nvSpPr>
        <p:spPr>
          <a:xfrm>
            <a:off x="8170555" y="2041165"/>
            <a:ext cx="699239" cy="1350766"/>
          </a:xfrm>
          <a:custGeom>
            <a:avLst/>
            <a:gdLst>
              <a:gd name="connsiteX0" fmla="*/ 321269 w 699239"/>
              <a:gd name="connsiteY0" fmla="*/ 0 h 1350766"/>
              <a:gd name="connsiteX1" fmla="*/ 365502 w 699239"/>
              <a:gd name="connsiteY1" fmla="*/ 75283 h 1350766"/>
              <a:gd name="connsiteX2" fmla="*/ 694789 w 699239"/>
              <a:gd name="connsiteY2" fmla="*/ 1210992 h 1350766"/>
              <a:gd name="connsiteX3" fmla="*/ 699239 w 699239"/>
              <a:gd name="connsiteY3" fmla="*/ 1350766 h 1350766"/>
              <a:gd name="connsiteX4" fmla="*/ 310958 w 699239"/>
              <a:gd name="connsiteY4" fmla="*/ 1350766 h 1350766"/>
              <a:gd name="connsiteX5" fmla="*/ 307068 w 699239"/>
              <a:gd name="connsiteY5" fmla="*/ 1226166 h 1350766"/>
              <a:gd name="connsiteX6" fmla="*/ 20755 w 699239"/>
              <a:gd name="connsiteY6" fmla="*/ 219140 h 1350766"/>
              <a:gd name="connsiteX7" fmla="*/ 0 w 699239"/>
              <a:gd name="connsiteY7" fmla="*/ 185485 h 1350766"/>
              <a:gd name="connsiteX8" fmla="*/ 321269 w 699239"/>
              <a:gd name="connsiteY8" fmla="*/ 0 h 1350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239" h="1350766">
                <a:moveTo>
                  <a:pt x="321269" y="0"/>
                </a:moveTo>
                <a:lnTo>
                  <a:pt x="365502" y="75283"/>
                </a:lnTo>
                <a:cubicBezTo>
                  <a:pt x="552395" y="416685"/>
                  <a:pt x="668646" y="801694"/>
                  <a:pt x="694789" y="1210992"/>
                </a:cubicBezTo>
                <a:lnTo>
                  <a:pt x="699239" y="1350766"/>
                </a:lnTo>
                <a:lnTo>
                  <a:pt x="310958" y="1350766"/>
                </a:lnTo>
                <a:lnTo>
                  <a:pt x="307068" y="1226166"/>
                </a:lnTo>
                <a:cubicBezTo>
                  <a:pt x="284338" y="863244"/>
                  <a:pt x="183258" y="521859"/>
                  <a:pt x="20755" y="219140"/>
                </a:cubicBezTo>
                <a:lnTo>
                  <a:pt x="0" y="185485"/>
                </a:lnTo>
                <a:lnTo>
                  <a:pt x="32126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329651D8-9C1B-4A7C-9698-CEF955F0D7CE}"/>
              </a:ext>
            </a:extLst>
          </p:cNvPr>
          <p:cNvSpPr/>
          <p:nvPr/>
        </p:nvSpPr>
        <p:spPr>
          <a:xfrm>
            <a:off x="3662855" y="2203749"/>
            <a:ext cx="961810" cy="1188182"/>
          </a:xfrm>
          <a:custGeom>
            <a:avLst/>
            <a:gdLst>
              <a:gd name="connsiteX0" fmla="*/ 322557 w 961810"/>
              <a:gd name="connsiteY0" fmla="*/ 0 h 1188182"/>
              <a:gd name="connsiteX1" fmla="*/ 961810 w 961810"/>
              <a:gd name="connsiteY1" fmla="*/ 369073 h 1188182"/>
              <a:gd name="connsiteX2" fmla="*/ 932610 w 961810"/>
              <a:gd name="connsiteY2" fmla="*/ 426610 h 1188182"/>
              <a:gd name="connsiteX3" fmla="*/ 779406 w 961810"/>
              <a:gd name="connsiteY3" fmla="*/ 987724 h 1188182"/>
              <a:gd name="connsiteX4" fmla="*/ 767800 w 961810"/>
              <a:gd name="connsiteY4" fmla="*/ 1188182 h 1188182"/>
              <a:gd name="connsiteX5" fmla="*/ 0 w 961810"/>
              <a:gd name="connsiteY5" fmla="*/ 1188182 h 1188182"/>
              <a:gd name="connsiteX6" fmla="*/ 3748 w 961810"/>
              <a:gd name="connsiteY6" fmla="*/ 1067707 h 1188182"/>
              <a:gd name="connsiteX7" fmla="*/ 201108 w 961810"/>
              <a:gd name="connsiteY7" fmla="*/ 242250 h 1188182"/>
              <a:gd name="connsiteX8" fmla="*/ 322557 w 961810"/>
              <a:gd name="connsiteY8" fmla="*/ 0 h 118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1810" h="1188182">
                <a:moveTo>
                  <a:pt x="322557" y="0"/>
                </a:moveTo>
                <a:lnTo>
                  <a:pt x="961810" y="369073"/>
                </a:lnTo>
                <a:lnTo>
                  <a:pt x="932610" y="426610"/>
                </a:lnTo>
                <a:cubicBezTo>
                  <a:pt x="855320" y="600027"/>
                  <a:pt x="802607" y="788857"/>
                  <a:pt x="779406" y="987724"/>
                </a:cubicBezTo>
                <a:lnTo>
                  <a:pt x="767800" y="1188182"/>
                </a:lnTo>
                <a:lnTo>
                  <a:pt x="0" y="1188182"/>
                </a:lnTo>
                <a:lnTo>
                  <a:pt x="3748" y="1067707"/>
                </a:lnTo>
                <a:cubicBezTo>
                  <a:pt x="21974" y="775661"/>
                  <a:pt x="90682" y="497542"/>
                  <a:pt x="201108" y="242250"/>
                </a:cubicBezTo>
                <a:lnTo>
                  <a:pt x="32255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C3C09C66-1367-4C36-AED1-2784F16877A6}"/>
              </a:ext>
            </a:extLst>
          </p:cNvPr>
          <p:cNvSpPr/>
          <p:nvPr/>
        </p:nvSpPr>
        <p:spPr>
          <a:xfrm>
            <a:off x="7568613" y="2228578"/>
            <a:ext cx="906948" cy="1163353"/>
          </a:xfrm>
          <a:custGeom>
            <a:avLst/>
            <a:gdLst>
              <a:gd name="connsiteX0" fmla="*/ 598603 w 906948"/>
              <a:gd name="connsiteY0" fmla="*/ 0 h 1163353"/>
              <a:gd name="connsiteX1" fmla="*/ 599941 w 906948"/>
              <a:gd name="connsiteY1" fmla="*/ 2098 h 1163353"/>
              <a:gd name="connsiteX2" fmla="*/ 902928 w 906948"/>
              <a:gd name="connsiteY2" fmla="*/ 1038012 h 1163353"/>
              <a:gd name="connsiteX3" fmla="*/ 906948 w 906948"/>
              <a:gd name="connsiteY3" fmla="*/ 1163353 h 1163353"/>
              <a:gd name="connsiteX4" fmla="*/ 192842 w 906948"/>
              <a:gd name="connsiteY4" fmla="*/ 1163353 h 1163353"/>
              <a:gd name="connsiteX5" fmla="*/ 182732 w 906948"/>
              <a:gd name="connsiteY5" fmla="*/ 977117 h 1163353"/>
              <a:gd name="connsiteX6" fmla="*/ 16712 w 906948"/>
              <a:gd name="connsiteY6" fmla="*/ 377112 h 1163353"/>
              <a:gd name="connsiteX7" fmla="*/ 0 w 906948"/>
              <a:gd name="connsiteY7" fmla="*/ 345603 h 1163353"/>
              <a:gd name="connsiteX8" fmla="*/ 598603 w 906948"/>
              <a:gd name="connsiteY8" fmla="*/ 0 h 1163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6948" h="1163353">
                <a:moveTo>
                  <a:pt x="598603" y="0"/>
                </a:moveTo>
                <a:lnTo>
                  <a:pt x="599941" y="2098"/>
                </a:lnTo>
                <a:cubicBezTo>
                  <a:pt x="771649" y="311844"/>
                  <a:pt x="878818" y="663419"/>
                  <a:pt x="902928" y="1038012"/>
                </a:cubicBezTo>
                <a:lnTo>
                  <a:pt x="906948" y="1163353"/>
                </a:lnTo>
                <a:lnTo>
                  <a:pt x="192842" y="1163353"/>
                </a:lnTo>
                <a:lnTo>
                  <a:pt x="182732" y="977117"/>
                </a:lnTo>
                <a:cubicBezTo>
                  <a:pt x="159382" y="763537"/>
                  <a:pt x="102019" y="561331"/>
                  <a:pt x="16712" y="377112"/>
                </a:cubicBezTo>
                <a:lnTo>
                  <a:pt x="0" y="345603"/>
                </a:lnTo>
                <a:lnTo>
                  <a:pt x="598603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E05E6D78-BF8B-46F2-A4E5-50FC9D4917B0}"/>
              </a:ext>
            </a:extLst>
          </p:cNvPr>
          <p:cNvSpPr/>
          <p:nvPr/>
        </p:nvSpPr>
        <p:spPr>
          <a:xfrm>
            <a:off x="6133070" y="2261848"/>
            <a:ext cx="481711" cy="979013"/>
          </a:xfrm>
          <a:custGeom>
            <a:avLst/>
            <a:gdLst>
              <a:gd name="connsiteX0" fmla="*/ 0 w 481711"/>
              <a:gd name="connsiteY0" fmla="*/ 0 h 979013"/>
              <a:gd name="connsiteX1" fmla="*/ 162049 w 481711"/>
              <a:gd name="connsiteY1" fmla="*/ 17109 h 979013"/>
              <a:gd name="connsiteX2" fmla="*/ 347148 w 481711"/>
              <a:gd name="connsiteY2" fmla="*/ 74684 h 979013"/>
              <a:gd name="connsiteX3" fmla="*/ 481711 w 481711"/>
              <a:gd name="connsiteY3" fmla="*/ 144666 h 979013"/>
              <a:gd name="connsiteX4" fmla="*/ 0 w 481711"/>
              <a:gd name="connsiteY4" fmla="*/ 979013 h 979013"/>
              <a:gd name="connsiteX5" fmla="*/ 0 w 481711"/>
              <a:gd name="connsiteY5" fmla="*/ 0 h 97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711" h="979013">
                <a:moveTo>
                  <a:pt x="0" y="0"/>
                </a:moveTo>
                <a:lnTo>
                  <a:pt x="162049" y="17109"/>
                </a:lnTo>
                <a:cubicBezTo>
                  <a:pt x="225893" y="30791"/>
                  <a:pt x="287761" y="50159"/>
                  <a:pt x="347148" y="74684"/>
                </a:cubicBezTo>
                <a:lnTo>
                  <a:pt x="481711" y="144666"/>
                </a:lnTo>
                <a:lnTo>
                  <a:pt x="0" y="979013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5964AD6C-5424-48A0-B86F-3858C037AD3F}"/>
              </a:ext>
            </a:extLst>
          </p:cNvPr>
          <p:cNvSpPr/>
          <p:nvPr/>
        </p:nvSpPr>
        <p:spPr>
          <a:xfrm>
            <a:off x="5135023" y="2424683"/>
            <a:ext cx="845219" cy="845169"/>
          </a:xfrm>
          <a:custGeom>
            <a:avLst/>
            <a:gdLst>
              <a:gd name="connsiteX0" fmla="*/ 357260 w 845219"/>
              <a:gd name="connsiteY0" fmla="*/ 0 h 845169"/>
              <a:gd name="connsiteX1" fmla="*/ 845219 w 845219"/>
              <a:gd name="connsiteY1" fmla="*/ 845169 h 845169"/>
              <a:gd name="connsiteX2" fmla="*/ 0 w 845219"/>
              <a:gd name="connsiteY2" fmla="*/ 357182 h 845169"/>
              <a:gd name="connsiteX3" fmla="*/ 4768 w 845219"/>
              <a:gd name="connsiteY3" fmla="*/ 347983 h 845169"/>
              <a:gd name="connsiteX4" fmla="*/ 285351 w 845219"/>
              <a:gd name="connsiteY4" fmla="*/ 47001 h 845169"/>
              <a:gd name="connsiteX5" fmla="*/ 357260 w 845219"/>
              <a:gd name="connsiteY5" fmla="*/ 0 h 84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5219" h="845169">
                <a:moveTo>
                  <a:pt x="357260" y="0"/>
                </a:moveTo>
                <a:lnTo>
                  <a:pt x="845219" y="845169"/>
                </a:lnTo>
                <a:lnTo>
                  <a:pt x="0" y="357182"/>
                </a:lnTo>
                <a:lnTo>
                  <a:pt x="4768" y="347983"/>
                </a:lnTo>
                <a:cubicBezTo>
                  <a:pt x="80303" y="230886"/>
                  <a:pt x="175481" y="128830"/>
                  <a:pt x="285351" y="47001"/>
                </a:cubicBezTo>
                <a:lnTo>
                  <a:pt x="35726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60A7451C-2DB7-420F-85C5-E1FBCECB3C5F}"/>
              </a:ext>
            </a:extLst>
          </p:cNvPr>
          <p:cNvSpPr/>
          <p:nvPr/>
        </p:nvSpPr>
        <p:spPr>
          <a:xfrm>
            <a:off x="6195219" y="2445859"/>
            <a:ext cx="823261" cy="835640"/>
          </a:xfrm>
          <a:custGeom>
            <a:avLst/>
            <a:gdLst>
              <a:gd name="connsiteX0" fmla="*/ 482457 w 823261"/>
              <a:gd name="connsiteY0" fmla="*/ 0 h 835640"/>
              <a:gd name="connsiteX1" fmla="*/ 607527 w 823261"/>
              <a:gd name="connsiteY1" fmla="*/ 95505 h 835640"/>
              <a:gd name="connsiteX2" fmla="*/ 768143 w 823261"/>
              <a:gd name="connsiteY2" fmla="*/ 275146 h 835640"/>
              <a:gd name="connsiteX3" fmla="*/ 823261 w 823261"/>
              <a:gd name="connsiteY3" fmla="*/ 360329 h 835640"/>
              <a:gd name="connsiteX4" fmla="*/ 0 w 823261"/>
              <a:gd name="connsiteY4" fmla="*/ 835640 h 835640"/>
              <a:gd name="connsiteX5" fmla="*/ 482457 w 823261"/>
              <a:gd name="connsiteY5" fmla="*/ 0 h 83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3261" h="835640">
                <a:moveTo>
                  <a:pt x="482457" y="0"/>
                </a:moveTo>
                <a:lnTo>
                  <a:pt x="607527" y="95505"/>
                </a:lnTo>
                <a:cubicBezTo>
                  <a:pt x="666842" y="149316"/>
                  <a:pt x="720708" y="209540"/>
                  <a:pt x="768143" y="275146"/>
                </a:cubicBezTo>
                <a:lnTo>
                  <a:pt x="823261" y="360329"/>
                </a:lnTo>
                <a:lnTo>
                  <a:pt x="0" y="835640"/>
                </a:lnTo>
                <a:lnTo>
                  <a:pt x="482457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57EA73CD-6CA8-4E3B-8949-CC742191190A}"/>
              </a:ext>
            </a:extLst>
          </p:cNvPr>
          <p:cNvSpPr/>
          <p:nvPr/>
        </p:nvSpPr>
        <p:spPr>
          <a:xfrm>
            <a:off x="4437606" y="2573339"/>
            <a:ext cx="656025" cy="818591"/>
          </a:xfrm>
          <a:custGeom>
            <a:avLst/>
            <a:gdLst>
              <a:gd name="connsiteX0" fmla="*/ 187958 w 656025"/>
              <a:gd name="connsiteY0" fmla="*/ 0 h 818591"/>
              <a:gd name="connsiteX1" fmla="*/ 656025 w 656025"/>
              <a:gd name="connsiteY1" fmla="*/ 270239 h 818591"/>
              <a:gd name="connsiteX2" fmla="*/ 622769 w 656025"/>
              <a:gd name="connsiteY2" fmla="*/ 333228 h 818591"/>
              <a:gd name="connsiteX3" fmla="*/ 557630 w 656025"/>
              <a:gd name="connsiteY3" fmla="*/ 508372 h 818591"/>
              <a:gd name="connsiteX4" fmla="*/ 543338 w 656025"/>
              <a:gd name="connsiteY4" fmla="*/ 579137 h 818591"/>
              <a:gd name="connsiteX5" fmla="*/ 533531 w 656025"/>
              <a:gd name="connsiteY5" fmla="*/ 619081 h 818591"/>
              <a:gd name="connsiteX6" fmla="*/ 531948 w 656025"/>
              <a:gd name="connsiteY6" fmla="*/ 635533 h 818591"/>
              <a:gd name="connsiteX7" fmla="*/ 519765 w 656025"/>
              <a:gd name="connsiteY7" fmla="*/ 695852 h 818591"/>
              <a:gd name="connsiteX8" fmla="*/ 512372 w 656025"/>
              <a:gd name="connsiteY8" fmla="*/ 818591 h 818591"/>
              <a:gd name="connsiteX9" fmla="*/ 0 w 656025"/>
              <a:gd name="connsiteY9" fmla="*/ 818591 h 818591"/>
              <a:gd name="connsiteX10" fmla="*/ 11789 w 656025"/>
              <a:gd name="connsiteY10" fmla="*/ 612442 h 818591"/>
              <a:gd name="connsiteX11" fmla="*/ 164142 w 656025"/>
              <a:gd name="connsiteY11" fmla="*/ 47511 h 818591"/>
              <a:gd name="connsiteX12" fmla="*/ 187958 w 656025"/>
              <a:gd name="connsiteY12" fmla="*/ 0 h 81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6025" h="818591">
                <a:moveTo>
                  <a:pt x="187958" y="0"/>
                </a:moveTo>
                <a:lnTo>
                  <a:pt x="656025" y="270239"/>
                </a:lnTo>
                <a:lnTo>
                  <a:pt x="622769" y="333228"/>
                </a:lnTo>
                <a:cubicBezTo>
                  <a:pt x="596787" y="389264"/>
                  <a:pt x="574935" y="447790"/>
                  <a:pt x="557630" y="508372"/>
                </a:cubicBezTo>
                <a:lnTo>
                  <a:pt x="543338" y="579137"/>
                </a:lnTo>
                <a:lnTo>
                  <a:pt x="533531" y="619081"/>
                </a:lnTo>
                <a:lnTo>
                  <a:pt x="531948" y="635533"/>
                </a:lnTo>
                <a:lnTo>
                  <a:pt x="519765" y="695852"/>
                </a:lnTo>
                <a:lnTo>
                  <a:pt x="512372" y="818591"/>
                </a:lnTo>
                <a:lnTo>
                  <a:pt x="0" y="818591"/>
                </a:lnTo>
                <a:lnTo>
                  <a:pt x="11789" y="612442"/>
                </a:lnTo>
                <a:cubicBezTo>
                  <a:pt x="34862" y="412223"/>
                  <a:pt x="87282" y="222108"/>
                  <a:pt x="164142" y="47511"/>
                </a:cubicBezTo>
                <a:lnTo>
                  <a:pt x="18795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4CA63E66-2C38-41A7-B1DB-D638C316B51E}"/>
              </a:ext>
            </a:extLst>
          </p:cNvPr>
          <p:cNvSpPr/>
          <p:nvPr/>
        </p:nvSpPr>
        <p:spPr>
          <a:xfrm>
            <a:off x="7058048" y="2576425"/>
            <a:ext cx="692322" cy="815505"/>
          </a:xfrm>
          <a:custGeom>
            <a:avLst/>
            <a:gdLst>
              <a:gd name="connsiteX0" fmla="*/ 506677 w 692322"/>
              <a:gd name="connsiteY0" fmla="*/ 0 h 815505"/>
              <a:gd name="connsiteX1" fmla="*/ 516939 w 692322"/>
              <a:gd name="connsiteY1" fmla="*/ 19588 h 815505"/>
              <a:gd name="connsiteX2" fmla="*/ 682036 w 692322"/>
              <a:gd name="connsiteY2" fmla="*/ 623674 h 815505"/>
              <a:gd name="connsiteX3" fmla="*/ 692322 w 692322"/>
              <a:gd name="connsiteY3" fmla="*/ 815505 h 815505"/>
              <a:gd name="connsiteX4" fmla="*/ 130628 w 692322"/>
              <a:gd name="connsiteY4" fmla="*/ 815505 h 815505"/>
              <a:gd name="connsiteX5" fmla="*/ 125127 w 692322"/>
              <a:gd name="connsiteY5" fmla="*/ 711170 h 815505"/>
              <a:gd name="connsiteX6" fmla="*/ 106812 w 692322"/>
              <a:gd name="connsiteY6" fmla="*/ 612906 h 815505"/>
              <a:gd name="connsiteX7" fmla="*/ 104882 w 692322"/>
              <a:gd name="connsiteY7" fmla="*/ 594574 h 815505"/>
              <a:gd name="connsiteX8" fmla="*/ 100055 w 692322"/>
              <a:gd name="connsiteY8" fmla="*/ 576656 h 815505"/>
              <a:gd name="connsiteX9" fmla="*/ 89989 w 692322"/>
              <a:gd name="connsiteY9" fmla="*/ 522651 h 815505"/>
              <a:gd name="connsiteX10" fmla="*/ 27341 w 692322"/>
              <a:gd name="connsiteY10" fmla="*/ 346219 h 815505"/>
              <a:gd name="connsiteX11" fmla="*/ 0 w 692322"/>
              <a:gd name="connsiteY11" fmla="*/ 292530 h 815505"/>
              <a:gd name="connsiteX12" fmla="*/ 506677 w 692322"/>
              <a:gd name="connsiteY12" fmla="*/ 0 h 815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2322" h="815505">
                <a:moveTo>
                  <a:pt x="506677" y="0"/>
                </a:moveTo>
                <a:lnTo>
                  <a:pt x="516939" y="19588"/>
                </a:lnTo>
                <a:cubicBezTo>
                  <a:pt x="601772" y="205060"/>
                  <a:pt x="658816" y="408641"/>
                  <a:pt x="682036" y="623674"/>
                </a:cubicBezTo>
                <a:lnTo>
                  <a:pt x="692322" y="815505"/>
                </a:lnTo>
                <a:lnTo>
                  <a:pt x="130628" y="815505"/>
                </a:lnTo>
                <a:lnTo>
                  <a:pt x="125127" y="711170"/>
                </a:lnTo>
                <a:lnTo>
                  <a:pt x="106812" y="612906"/>
                </a:lnTo>
                <a:lnTo>
                  <a:pt x="104882" y="594574"/>
                </a:lnTo>
                <a:lnTo>
                  <a:pt x="100055" y="576656"/>
                </a:lnTo>
                <a:lnTo>
                  <a:pt x="89989" y="522651"/>
                </a:lnTo>
                <a:cubicBezTo>
                  <a:pt x="73554" y="461682"/>
                  <a:pt x="52533" y="402726"/>
                  <a:pt x="27341" y="346219"/>
                </a:cubicBezTo>
                <a:lnTo>
                  <a:pt x="0" y="292530"/>
                </a:lnTo>
                <a:lnTo>
                  <a:pt x="506677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58A79CB-4059-4B48-AA3C-B3C86F558CF3}"/>
              </a:ext>
            </a:extLst>
          </p:cNvPr>
          <p:cNvSpPr/>
          <p:nvPr/>
        </p:nvSpPr>
        <p:spPr>
          <a:xfrm>
            <a:off x="4951934" y="2847759"/>
            <a:ext cx="1071741" cy="544171"/>
          </a:xfrm>
          <a:custGeom>
            <a:avLst/>
            <a:gdLst>
              <a:gd name="connsiteX0" fmla="*/ 148939 w 1071741"/>
              <a:gd name="connsiteY0" fmla="*/ 0 h 544171"/>
              <a:gd name="connsiteX1" fmla="*/ 1071741 w 1071741"/>
              <a:gd name="connsiteY1" fmla="*/ 532780 h 544171"/>
              <a:gd name="connsiteX2" fmla="*/ 1052013 w 1071741"/>
              <a:gd name="connsiteY2" fmla="*/ 544171 h 544171"/>
              <a:gd name="connsiteX3" fmla="*/ 0 w 1071741"/>
              <a:gd name="connsiteY3" fmla="*/ 544171 h 544171"/>
              <a:gd name="connsiteX4" fmla="*/ 17620 w 1071741"/>
              <a:gd name="connsiteY4" fmla="*/ 361113 h 544171"/>
              <a:gd name="connsiteX5" fmla="*/ 29010 w 1071741"/>
              <a:gd name="connsiteY5" fmla="*/ 304717 h 544171"/>
              <a:gd name="connsiteX6" fmla="*/ 46823 w 1071741"/>
              <a:gd name="connsiteY6" fmla="*/ 232161 h 544171"/>
              <a:gd name="connsiteX7" fmla="*/ 84514 w 1071741"/>
              <a:gd name="connsiteY7" fmla="*/ 124309 h 544171"/>
              <a:gd name="connsiteX8" fmla="*/ 148939 w 1071741"/>
              <a:gd name="connsiteY8" fmla="*/ 0 h 544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1741" h="544171">
                <a:moveTo>
                  <a:pt x="148939" y="0"/>
                </a:moveTo>
                <a:lnTo>
                  <a:pt x="1071741" y="532780"/>
                </a:lnTo>
                <a:lnTo>
                  <a:pt x="1052013" y="544171"/>
                </a:lnTo>
                <a:lnTo>
                  <a:pt x="0" y="544171"/>
                </a:lnTo>
                <a:lnTo>
                  <a:pt x="17620" y="361113"/>
                </a:lnTo>
                <a:lnTo>
                  <a:pt x="29010" y="304717"/>
                </a:lnTo>
                <a:lnTo>
                  <a:pt x="46823" y="232161"/>
                </a:lnTo>
                <a:cubicBezTo>
                  <a:pt x="57740" y="195403"/>
                  <a:pt x="70335" y="159420"/>
                  <a:pt x="84514" y="124309"/>
                </a:cubicBezTo>
                <a:lnTo>
                  <a:pt x="148939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661CDC0-D687-4396-A948-0CB67E474368}"/>
              </a:ext>
            </a:extLst>
          </p:cNvPr>
          <p:cNvSpPr/>
          <p:nvPr/>
        </p:nvSpPr>
        <p:spPr>
          <a:xfrm>
            <a:off x="6171957" y="2871294"/>
            <a:ext cx="1014228" cy="520636"/>
          </a:xfrm>
          <a:custGeom>
            <a:avLst/>
            <a:gdLst>
              <a:gd name="connsiteX0" fmla="*/ 882039 w 1014228"/>
              <a:gd name="connsiteY0" fmla="*/ 0 h 520636"/>
              <a:gd name="connsiteX1" fmla="*/ 913432 w 1014228"/>
              <a:gd name="connsiteY1" fmla="*/ 61648 h 520636"/>
              <a:gd name="connsiteX2" fmla="*/ 958132 w 1014228"/>
              <a:gd name="connsiteY2" fmla="*/ 177798 h 520636"/>
              <a:gd name="connsiteX3" fmla="*/ 986146 w 1014228"/>
              <a:gd name="connsiteY3" fmla="*/ 281787 h 520636"/>
              <a:gd name="connsiteX4" fmla="*/ 992903 w 1014228"/>
              <a:gd name="connsiteY4" fmla="*/ 318037 h 520636"/>
              <a:gd name="connsiteX5" fmla="*/ 1014228 w 1014228"/>
              <a:gd name="connsiteY5" fmla="*/ 520636 h 520636"/>
              <a:gd name="connsiteX6" fmla="*/ 19728 w 1014228"/>
              <a:gd name="connsiteY6" fmla="*/ 520636 h 520636"/>
              <a:gd name="connsiteX7" fmla="*/ 0 w 1014228"/>
              <a:gd name="connsiteY7" fmla="*/ 509246 h 520636"/>
              <a:gd name="connsiteX8" fmla="*/ 882039 w 1014228"/>
              <a:gd name="connsiteY8" fmla="*/ 0 h 52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4228" h="520636">
                <a:moveTo>
                  <a:pt x="882039" y="0"/>
                </a:moveTo>
                <a:lnTo>
                  <a:pt x="913432" y="61648"/>
                </a:lnTo>
                <a:cubicBezTo>
                  <a:pt x="930227" y="99319"/>
                  <a:pt x="945167" y="138079"/>
                  <a:pt x="958132" y="177798"/>
                </a:cubicBezTo>
                <a:lnTo>
                  <a:pt x="986146" y="281787"/>
                </a:lnTo>
                <a:lnTo>
                  <a:pt x="992903" y="318037"/>
                </a:lnTo>
                <a:lnTo>
                  <a:pt x="1014228" y="520636"/>
                </a:lnTo>
                <a:lnTo>
                  <a:pt x="19728" y="520636"/>
                </a:lnTo>
                <a:lnTo>
                  <a:pt x="0" y="509246"/>
                </a:lnTo>
                <a:lnTo>
                  <a:pt x="882039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493F6E95-7F75-4A08-9F1F-B11E569F8C41}"/>
              </a:ext>
            </a:extLst>
          </p:cNvPr>
          <p:cNvSpPr/>
          <p:nvPr/>
        </p:nvSpPr>
        <p:spPr>
          <a:xfrm>
            <a:off x="4437982" y="3466071"/>
            <a:ext cx="621325" cy="737570"/>
          </a:xfrm>
          <a:custGeom>
            <a:avLst/>
            <a:gdLst>
              <a:gd name="connsiteX0" fmla="*/ 0 w 621325"/>
              <a:gd name="connsiteY0" fmla="*/ 0 h 737570"/>
              <a:gd name="connsiteX1" fmla="*/ 512881 w 621325"/>
              <a:gd name="connsiteY1" fmla="*/ 0 h 737570"/>
              <a:gd name="connsiteX2" fmla="*/ 517296 w 621325"/>
              <a:gd name="connsiteY2" fmla="*/ 83738 h 737570"/>
              <a:gd name="connsiteX3" fmla="*/ 530631 w 621325"/>
              <a:gd name="connsiteY3" fmla="*/ 155281 h 737570"/>
              <a:gd name="connsiteX4" fmla="*/ 537541 w 621325"/>
              <a:gd name="connsiteY4" fmla="*/ 220930 h 737570"/>
              <a:gd name="connsiteX5" fmla="*/ 615082 w 621325"/>
              <a:gd name="connsiteY5" fmla="*/ 458987 h 737570"/>
              <a:gd name="connsiteX6" fmla="*/ 621325 w 621325"/>
              <a:gd name="connsiteY6" fmla="*/ 471247 h 737570"/>
              <a:gd name="connsiteX7" fmla="*/ 160040 w 621325"/>
              <a:gd name="connsiteY7" fmla="*/ 737570 h 737570"/>
              <a:gd name="connsiteX8" fmla="*/ 99565 w 621325"/>
              <a:gd name="connsiteY8" fmla="*/ 584060 h 737570"/>
              <a:gd name="connsiteX9" fmla="*/ 4718 w 621325"/>
              <a:gd name="connsiteY9" fmla="*/ 117243 h 737570"/>
              <a:gd name="connsiteX10" fmla="*/ 0 w 621325"/>
              <a:gd name="connsiteY10" fmla="*/ 0 h 73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1325" h="737570">
                <a:moveTo>
                  <a:pt x="0" y="0"/>
                </a:moveTo>
                <a:lnTo>
                  <a:pt x="512881" y="0"/>
                </a:lnTo>
                <a:lnTo>
                  <a:pt x="517296" y="83738"/>
                </a:lnTo>
                <a:lnTo>
                  <a:pt x="530631" y="155281"/>
                </a:lnTo>
                <a:lnTo>
                  <a:pt x="537541" y="220930"/>
                </a:lnTo>
                <a:cubicBezTo>
                  <a:pt x="555318" y="303949"/>
                  <a:pt x="581493" y="383645"/>
                  <a:pt x="615082" y="458987"/>
                </a:cubicBezTo>
                <a:lnTo>
                  <a:pt x="621325" y="471247"/>
                </a:lnTo>
                <a:lnTo>
                  <a:pt x="160040" y="737570"/>
                </a:lnTo>
                <a:lnTo>
                  <a:pt x="99565" y="584060"/>
                </a:lnTo>
                <a:cubicBezTo>
                  <a:pt x="50338" y="436457"/>
                  <a:pt x="17874" y="279915"/>
                  <a:pt x="4718" y="11724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B280246-232E-40AD-B6B1-98E95B5497AF}"/>
              </a:ext>
            </a:extLst>
          </p:cNvPr>
          <p:cNvSpPr/>
          <p:nvPr/>
        </p:nvSpPr>
        <p:spPr>
          <a:xfrm>
            <a:off x="4952267" y="3466071"/>
            <a:ext cx="923264" cy="471247"/>
          </a:xfrm>
          <a:custGeom>
            <a:avLst/>
            <a:gdLst>
              <a:gd name="connsiteX0" fmla="*/ 0 w 923264"/>
              <a:gd name="connsiteY0" fmla="*/ 0 h 471247"/>
              <a:gd name="connsiteX1" fmla="*/ 923264 w 923264"/>
              <a:gd name="connsiteY1" fmla="*/ 0 h 471247"/>
              <a:gd name="connsiteX2" fmla="*/ 107040 w 923264"/>
              <a:gd name="connsiteY2" fmla="*/ 471247 h 471247"/>
              <a:gd name="connsiteX3" fmla="*/ 107040 w 923264"/>
              <a:gd name="connsiteY3" fmla="*/ 471247 h 471247"/>
              <a:gd name="connsiteX4" fmla="*/ 111092 w 923264"/>
              <a:gd name="connsiteY4" fmla="*/ 468907 h 471247"/>
              <a:gd name="connsiteX5" fmla="*/ 100797 w 923264"/>
              <a:gd name="connsiteY5" fmla="*/ 448689 h 471247"/>
              <a:gd name="connsiteX6" fmla="*/ 38148 w 923264"/>
              <a:gd name="connsiteY6" fmla="*/ 272257 h 471247"/>
              <a:gd name="connsiteX7" fmla="*/ 16346 w 923264"/>
              <a:gd name="connsiteY7" fmla="*/ 155281 h 471247"/>
              <a:gd name="connsiteX8" fmla="*/ 0 w 923264"/>
              <a:gd name="connsiteY8" fmla="*/ 0 h 47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3264" h="471247">
                <a:moveTo>
                  <a:pt x="0" y="0"/>
                </a:moveTo>
                <a:lnTo>
                  <a:pt x="923264" y="0"/>
                </a:lnTo>
                <a:lnTo>
                  <a:pt x="107040" y="471247"/>
                </a:lnTo>
                <a:lnTo>
                  <a:pt x="107040" y="471247"/>
                </a:lnTo>
                <a:lnTo>
                  <a:pt x="111092" y="468907"/>
                </a:lnTo>
                <a:lnTo>
                  <a:pt x="100797" y="448689"/>
                </a:lnTo>
                <a:cubicBezTo>
                  <a:pt x="75605" y="392183"/>
                  <a:pt x="54584" y="333227"/>
                  <a:pt x="38148" y="272257"/>
                </a:cubicBezTo>
                <a:lnTo>
                  <a:pt x="16346" y="155281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35DF8B5D-CAC8-44BE-A87B-49C6BD6AA657}"/>
              </a:ext>
            </a:extLst>
          </p:cNvPr>
          <p:cNvSpPr/>
          <p:nvPr/>
        </p:nvSpPr>
        <p:spPr>
          <a:xfrm>
            <a:off x="6320101" y="3466071"/>
            <a:ext cx="865427" cy="444161"/>
          </a:xfrm>
          <a:custGeom>
            <a:avLst/>
            <a:gdLst>
              <a:gd name="connsiteX0" fmla="*/ 0 w 865427"/>
              <a:gd name="connsiteY0" fmla="*/ 0 h 444161"/>
              <a:gd name="connsiteX1" fmla="*/ 865427 w 865427"/>
              <a:gd name="connsiteY1" fmla="*/ 0 h 444161"/>
              <a:gd name="connsiteX2" fmla="*/ 847214 w 865427"/>
              <a:gd name="connsiteY2" fmla="*/ 189211 h 444161"/>
              <a:gd name="connsiteX3" fmla="*/ 801973 w 865427"/>
              <a:gd name="connsiteY3" fmla="*/ 356255 h 444161"/>
              <a:gd name="connsiteX4" fmla="*/ 765098 w 865427"/>
              <a:gd name="connsiteY4" fmla="*/ 441729 h 444161"/>
              <a:gd name="connsiteX5" fmla="*/ 769310 w 865427"/>
              <a:gd name="connsiteY5" fmla="*/ 444161 h 444161"/>
              <a:gd name="connsiteX6" fmla="*/ 769310 w 865427"/>
              <a:gd name="connsiteY6" fmla="*/ 444161 h 444161"/>
              <a:gd name="connsiteX7" fmla="*/ 0 w 865427"/>
              <a:gd name="connsiteY7" fmla="*/ 0 h 44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5427" h="444161">
                <a:moveTo>
                  <a:pt x="0" y="0"/>
                </a:moveTo>
                <a:lnTo>
                  <a:pt x="865427" y="0"/>
                </a:lnTo>
                <a:lnTo>
                  <a:pt x="847214" y="189211"/>
                </a:lnTo>
                <a:cubicBezTo>
                  <a:pt x="836016" y="246525"/>
                  <a:pt x="820830" y="302316"/>
                  <a:pt x="801973" y="356255"/>
                </a:cubicBezTo>
                <a:lnTo>
                  <a:pt x="765098" y="441729"/>
                </a:lnTo>
                <a:lnTo>
                  <a:pt x="769310" y="444161"/>
                </a:lnTo>
                <a:lnTo>
                  <a:pt x="769310" y="444161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BC65AB43-0DE6-49F7-9D9C-4883DB217B3D}"/>
              </a:ext>
            </a:extLst>
          </p:cNvPr>
          <p:cNvSpPr/>
          <p:nvPr/>
        </p:nvSpPr>
        <p:spPr>
          <a:xfrm>
            <a:off x="7089411" y="3466071"/>
            <a:ext cx="659956" cy="733968"/>
          </a:xfrm>
          <a:custGeom>
            <a:avLst/>
            <a:gdLst>
              <a:gd name="connsiteX0" fmla="*/ 97108 w 659956"/>
              <a:gd name="connsiteY0" fmla="*/ 0 h 733968"/>
              <a:gd name="connsiteX1" fmla="*/ 659956 w 659956"/>
              <a:gd name="connsiteY1" fmla="*/ 0 h 733968"/>
              <a:gd name="connsiteX2" fmla="*/ 651583 w 659956"/>
              <a:gd name="connsiteY2" fmla="*/ 162629 h 733968"/>
              <a:gd name="connsiteX3" fmla="*/ 527152 w 659956"/>
              <a:gd name="connsiteY3" fmla="*/ 677279 h 733968"/>
              <a:gd name="connsiteX4" fmla="*/ 501961 w 659956"/>
              <a:gd name="connsiteY4" fmla="*/ 733968 h 733968"/>
              <a:gd name="connsiteX5" fmla="*/ 0 w 659956"/>
              <a:gd name="connsiteY5" fmla="*/ 444161 h 733968"/>
              <a:gd name="connsiteX6" fmla="*/ 12593 w 659956"/>
              <a:gd name="connsiteY6" fmla="*/ 419861 h 733968"/>
              <a:gd name="connsiteX7" fmla="*/ 77904 w 659956"/>
              <a:gd name="connsiteY7" fmla="*/ 199509 h 733968"/>
              <a:gd name="connsiteX8" fmla="*/ 97108 w 659956"/>
              <a:gd name="connsiteY8" fmla="*/ 0 h 73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956" h="733968">
                <a:moveTo>
                  <a:pt x="97108" y="0"/>
                </a:moveTo>
                <a:lnTo>
                  <a:pt x="659956" y="0"/>
                </a:lnTo>
                <a:lnTo>
                  <a:pt x="651583" y="162629"/>
                </a:lnTo>
                <a:cubicBezTo>
                  <a:pt x="632837" y="343512"/>
                  <a:pt x="590168" y="516377"/>
                  <a:pt x="527152" y="677279"/>
                </a:cubicBezTo>
                <a:lnTo>
                  <a:pt x="501961" y="733968"/>
                </a:lnTo>
                <a:lnTo>
                  <a:pt x="0" y="444161"/>
                </a:lnTo>
                <a:lnTo>
                  <a:pt x="12593" y="419861"/>
                </a:lnTo>
                <a:cubicBezTo>
                  <a:pt x="40953" y="349640"/>
                  <a:pt x="62974" y="275927"/>
                  <a:pt x="77904" y="199509"/>
                </a:cubicBezTo>
                <a:lnTo>
                  <a:pt x="971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9CFFE33C-CCBE-482B-BCDD-0019D1CC4038}"/>
              </a:ext>
            </a:extLst>
          </p:cNvPr>
          <p:cNvSpPr/>
          <p:nvPr/>
        </p:nvSpPr>
        <p:spPr>
          <a:xfrm>
            <a:off x="3322332" y="3466072"/>
            <a:ext cx="622309" cy="1279906"/>
          </a:xfrm>
          <a:custGeom>
            <a:avLst/>
            <a:gdLst>
              <a:gd name="connsiteX0" fmla="*/ 0 w 622309"/>
              <a:gd name="connsiteY0" fmla="*/ 0 h 1279906"/>
              <a:gd name="connsiteX1" fmla="*/ 336927 w 622309"/>
              <a:gd name="connsiteY1" fmla="*/ 0 h 1279906"/>
              <a:gd name="connsiteX2" fmla="*/ 349519 w 622309"/>
              <a:gd name="connsiteY2" fmla="*/ 230762 h 1279906"/>
              <a:gd name="connsiteX3" fmla="*/ 560014 w 622309"/>
              <a:gd name="connsiteY3" fmla="*/ 989843 h 1279906"/>
              <a:gd name="connsiteX4" fmla="*/ 622309 w 622309"/>
              <a:gd name="connsiteY4" fmla="*/ 1114799 h 1279906"/>
              <a:gd name="connsiteX5" fmla="*/ 336336 w 622309"/>
              <a:gd name="connsiteY5" fmla="*/ 1279906 h 1279906"/>
              <a:gd name="connsiteX6" fmla="*/ 333737 w 622309"/>
              <a:gd name="connsiteY6" fmla="*/ 1275482 h 1279906"/>
              <a:gd name="connsiteX7" fmla="*/ 4451 w 622309"/>
              <a:gd name="connsiteY7" fmla="*/ 139773 h 1279906"/>
              <a:gd name="connsiteX8" fmla="*/ 0 w 622309"/>
              <a:gd name="connsiteY8" fmla="*/ 0 h 127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2309" h="1279906">
                <a:moveTo>
                  <a:pt x="0" y="0"/>
                </a:moveTo>
                <a:lnTo>
                  <a:pt x="336927" y="0"/>
                </a:lnTo>
                <a:lnTo>
                  <a:pt x="349519" y="230762"/>
                </a:lnTo>
                <a:cubicBezTo>
                  <a:pt x="379013" y="499345"/>
                  <a:pt x="451558" y="754781"/>
                  <a:pt x="560014" y="989843"/>
                </a:cubicBezTo>
                <a:lnTo>
                  <a:pt x="622309" y="1114799"/>
                </a:lnTo>
                <a:lnTo>
                  <a:pt x="336336" y="1279906"/>
                </a:lnTo>
                <a:lnTo>
                  <a:pt x="333737" y="1275482"/>
                </a:lnTo>
                <a:cubicBezTo>
                  <a:pt x="146844" y="934080"/>
                  <a:pt x="30593" y="549071"/>
                  <a:pt x="4451" y="13977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10950951-204D-4EA7-B6D1-3F18A747C553}"/>
              </a:ext>
            </a:extLst>
          </p:cNvPr>
          <p:cNvSpPr/>
          <p:nvPr/>
        </p:nvSpPr>
        <p:spPr>
          <a:xfrm>
            <a:off x="3663825" y="3466072"/>
            <a:ext cx="929458" cy="1113958"/>
          </a:xfrm>
          <a:custGeom>
            <a:avLst/>
            <a:gdLst>
              <a:gd name="connsiteX0" fmla="*/ 0 w 929458"/>
              <a:gd name="connsiteY0" fmla="*/ 0 h 1113958"/>
              <a:gd name="connsiteX1" fmla="*/ 766804 w 929458"/>
              <a:gd name="connsiteY1" fmla="*/ 0 h 1113958"/>
              <a:gd name="connsiteX2" fmla="*/ 771703 w 929458"/>
              <a:gd name="connsiteY2" fmla="*/ 120248 h 1113958"/>
              <a:gd name="connsiteX3" fmla="*/ 867081 w 929458"/>
              <a:gd name="connsiteY3" fmla="*/ 583911 h 1113958"/>
              <a:gd name="connsiteX4" fmla="*/ 929458 w 929458"/>
              <a:gd name="connsiteY4" fmla="*/ 740306 h 1113958"/>
              <a:gd name="connsiteX5" fmla="*/ 282273 w 929458"/>
              <a:gd name="connsiteY5" fmla="*/ 1113958 h 1113958"/>
              <a:gd name="connsiteX6" fmla="*/ 236490 w 929458"/>
              <a:gd name="connsiteY6" fmla="*/ 1024966 h 1113958"/>
              <a:gd name="connsiteX7" fmla="*/ 13674 w 929458"/>
              <a:gd name="connsiteY7" fmla="*/ 243896 h 1113958"/>
              <a:gd name="connsiteX8" fmla="*/ 0 w 929458"/>
              <a:gd name="connsiteY8" fmla="*/ 0 h 1113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9458" h="1113958">
                <a:moveTo>
                  <a:pt x="0" y="0"/>
                </a:moveTo>
                <a:lnTo>
                  <a:pt x="766804" y="0"/>
                </a:lnTo>
                <a:lnTo>
                  <a:pt x="771703" y="120248"/>
                </a:lnTo>
                <a:cubicBezTo>
                  <a:pt x="784932" y="281820"/>
                  <a:pt x="817578" y="437304"/>
                  <a:pt x="867081" y="583911"/>
                </a:cubicBezTo>
                <a:lnTo>
                  <a:pt x="929458" y="740306"/>
                </a:lnTo>
                <a:lnTo>
                  <a:pt x="282273" y="1113958"/>
                </a:lnTo>
                <a:lnTo>
                  <a:pt x="236490" y="1024966"/>
                </a:lnTo>
                <a:cubicBezTo>
                  <a:pt x="121822" y="783982"/>
                  <a:pt x="44945" y="520979"/>
                  <a:pt x="13674" y="243896"/>
                </a:cubicBezTo>
                <a:lnTo>
                  <a:pt x="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EAACCB2-0B90-40AE-95BE-DF17A7BFECCD}"/>
              </a:ext>
            </a:extLst>
          </p:cNvPr>
          <p:cNvSpPr/>
          <p:nvPr/>
        </p:nvSpPr>
        <p:spPr>
          <a:xfrm>
            <a:off x="7600408" y="3466072"/>
            <a:ext cx="875157" cy="1087182"/>
          </a:xfrm>
          <a:custGeom>
            <a:avLst/>
            <a:gdLst>
              <a:gd name="connsiteX0" fmla="*/ 160220 w 875157"/>
              <a:gd name="connsiteY0" fmla="*/ 0 h 1087182"/>
              <a:gd name="connsiteX1" fmla="*/ 875157 w 875157"/>
              <a:gd name="connsiteY1" fmla="*/ 0 h 1087182"/>
              <a:gd name="connsiteX2" fmla="*/ 871441 w 875157"/>
              <a:gd name="connsiteY2" fmla="*/ 119440 h 1087182"/>
              <a:gd name="connsiteX3" fmla="*/ 674082 w 875157"/>
              <a:gd name="connsiteY3" fmla="*/ 944897 h 1087182"/>
              <a:gd name="connsiteX4" fmla="*/ 602749 w 875157"/>
              <a:gd name="connsiteY4" fmla="*/ 1087182 h 1087182"/>
              <a:gd name="connsiteX5" fmla="*/ 0 w 875157"/>
              <a:gd name="connsiteY5" fmla="*/ 739185 h 1087182"/>
              <a:gd name="connsiteX6" fmla="*/ 65040 w 875157"/>
              <a:gd name="connsiteY6" fmla="*/ 570856 h 1087182"/>
              <a:gd name="connsiteX7" fmla="*/ 149330 w 875157"/>
              <a:gd name="connsiteY7" fmla="*/ 188098 h 1087182"/>
              <a:gd name="connsiteX8" fmla="*/ 160220 w 875157"/>
              <a:gd name="connsiteY8" fmla="*/ 0 h 1087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5157" h="1087182">
                <a:moveTo>
                  <a:pt x="160220" y="0"/>
                </a:moveTo>
                <a:lnTo>
                  <a:pt x="875157" y="0"/>
                </a:lnTo>
                <a:lnTo>
                  <a:pt x="871441" y="119440"/>
                </a:lnTo>
                <a:cubicBezTo>
                  <a:pt x="853215" y="411486"/>
                  <a:pt x="784507" y="689605"/>
                  <a:pt x="674082" y="944897"/>
                </a:cubicBezTo>
                <a:lnTo>
                  <a:pt x="602749" y="1087182"/>
                </a:lnTo>
                <a:lnTo>
                  <a:pt x="0" y="739185"/>
                </a:lnTo>
                <a:lnTo>
                  <a:pt x="65040" y="570856"/>
                </a:lnTo>
                <a:cubicBezTo>
                  <a:pt x="105279" y="448792"/>
                  <a:pt x="133862" y="320675"/>
                  <a:pt x="149330" y="188098"/>
                </a:cubicBezTo>
                <a:lnTo>
                  <a:pt x="16022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5674E64B-7614-4B14-A0B5-180DC6059314}"/>
              </a:ext>
            </a:extLst>
          </p:cNvPr>
          <p:cNvSpPr/>
          <p:nvPr/>
        </p:nvSpPr>
        <p:spPr>
          <a:xfrm>
            <a:off x="8207307" y="3466072"/>
            <a:ext cx="661781" cy="1277296"/>
          </a:xfrm>
          <a:custGeom>
            <a:avLst/>
            <a:gdLst>
              <a:gd name="connsiteX0" fmla="*/ 273120 w 661781"/>
              <a:gd name="connsiteY0" fmla="*/ 0 h 1277296"/>
              <a:gd name="connsiteX1" fmla="*/ 661781 w 661781"/>
              <a:gd name="connsiteY1" fmla="*/ 0 h 1277296"/>
              <a:gd name="connsiteX2" fmla="*/ 649340 w 661781"/>
              <a:gd name="connsiteY2" fmla="*/ 244474 h 1277296"/>
              <a:gd name="connsiteX3" fmla="*/ 360093 w 661781"/>
              <a:gd name="connsiteY3" fmla="*/ 1216533 h 1277296"/>
              <a:gd name="connsiteX4" fmla="*/ 325135 w 661781"/>
              <a:gd name="connsiteY4" fmla="*/ 1277296 h 1277296"/>
              <a:gd name="connsiteX5" fmla="*/ 0 w 661781"/>
              <a:gd name="connsiteY5" fmla="*/ 1089579 h 1277296"/>
              <a:gd name="connsiteX6" fmla="*/ 11256 w 661781"/>
              <a:gd name="connsiteY6" fmla="*/ 1069627 h 1277296"/>
              <a:gd name="connsiteX7" fmla="*/ 262755 w 661781"/>
              <a:gd name="connsiteY7" fmla="*/ 207709 h 1277296"/>
              <a:gd name="connsiteX8" fmla="*/ 273120 w 661781"/>
              <a:gd name="connsiteY8" fmla="*/ 0 h 127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1781" h="1277296">
                <a:moveTo>
                  <a:pt x="273120" y="0"/>
                </a:moveTo>
                <a:lnTo>
                  <a:pt x="661781" y="0"/>
                </a:lnTo>
                <a:lnTo>
                  <a:pt x="649340" y="244474"/>
                </a:lnTo>
                <a:cubicBezTo>
                  <a:pt x="613814" y="591610"/>
                  <a:pt x="513312" y="919685"/>
                  <a:pt x="360093" y="1216533"/>
                </a:cubicBezTo>
                <a:lnTo>
                  <a:pt x="325135" y="1277296"/>
                </a:lnTo>
                <a:lnTo>
                  <a:pt x="0" y="1089579"/>
                </a:lnTo>
                <a:lnTo>
                  <a:pt x="11256" y="1069627"/>
                </a:lnTo>
                <a:cubicBezTo>
                  <a:pt x="144480" y="806414"/>
                  <a:pt x="231866" y="515512"/>
                  <a:pt x="262755" y="207709"/>
                </a:cubicBezTo>
                <a:lnTo>
                  <a:pt x="27312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5FE9928B-F3D2-4ABB-BCE4-BB0FF8A2032B}"/>
              </a:ext>
            </a:extLst>
          </p:cNvPr>
          <p:cNvSpPr/>
          <p:nvPr/>
        </p:nvSpPr>
        <p:spPr>
          <a:xfrm>
            <a:off x="6182799" y="3472410"/>
            <a:ext cx="872462" cy="917530"/>
          </a:xfrm>
          <a:custGeom>
            <a:avLst/>
            <a:gdLst>
              <a:gd name="connsiteX0" fmla="*/ 0 w 872462"/>
              <a:gd name="connsiteY0" fmla="*/ 0 h 917530"/>
              <a:gd name="connsiteX1" fmla="*/ 872462 w 872462"/>
              <a:gd name="connsiteY1" fmla="*/ 503716 h 917530"/>
              <a:gd name="connsiteX2" fmla="*/ 867798 w 872462"/>
              <a:gd name="connsiteY2" fmla="*/ 512716 h 917530"/>
              <a:gd name="connsiteX3" fmla="*/ 784613 w 872462"/>
              <a:gd name="connsiteY3" fmla="*/ 648651 h 917530"/>
              <a:gd name="connsiteX4" fmla="*/ 678995 w 872462"/>
              <a:gd name="connsiteY4" fmla="*/ 776360 h 917530"/>
              <a:gd name="connsiteX5" fmla="*/ 525040 w 872462"/>
              <a:gd name="connsiteY5" fmla="*/ 909395 h 917530"/>
              <a:gd name="connsiteX6" fmla="*/ 529737 w 872462"/>
              <a:gd name="connsiteY6" fmla="*/ 917530 h 917530"/>
              <a:gd name="connsiteX7" fmla="*/ 529736 w 872462"/>
              <a:gd name="connsiteY7" fmla="*/ 917530 h 917530"/>
              <a:gd name="connsiteX8" fmla="*/ 0 w 872462"/>
              <a:gd name="connsiteY8" fmla="*/ 0 h 91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462" h="917530">
                <a:moveTo>
                  <a:pt x="0" y="0"/>
                </a:moveTo>
                <a:lnTo>
                  <a:pt x="872462" y="503716"/>
                </a:lnTo>
                <a:lnTo>
                  <a:pt x="867798" y="512716"/>
                </a:lnTo>
                <a:lnTo>
                  <a:pt x="784613" y="648651"/>
                </a:lnTo>
                <a:cubicBezTo>
                  <a:pt x="752339" y="693848"/>
                  <a:pt x="717027" y="736529"/>
                  <a:pt x="678995" y="776360"/>
                </a:cubicBezTo>
                <a:lnTo>
                  <a:pt x="525040" y="909395"/>
                </a:lnTo>
                <a:lnTo>
                  <a:pt x="529737" y="917530"/>
                </a:lnTo>
                <a:lnTo>
                  <a:pt x="529736" y="917530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09ED8927-8337-4767-9EB9-744CF98F8644}"/>
              </a:ext>
            </a:extLst>
          </p:cNvPr>
          <p:cNvSpPr/>
          <p:nvPr/>
        </p:nvSpPr>
        <p:spPr>
          <a:xfrm>
            <a:off x="5092997" y="3484056"/>
            <a:ext cx="899665" cy="918848"/>
          </a:xfrm>
          <a:custGeom>
            <a:avLst/>
            <a:gdLst>
              <a:gd name="connsiteX0" fmla="*/ 899665 w 899665"/>
              <a:gd name="connsiteY0" fmla="*/ 0 h 918848"/>
              <a:gd name="connsiteX1" fmla="*/ 369168 w 899665"/>
              <a:gd name="connsiteY1" fmla="*/ 918848 h 918848"/>
              <a:gd name="connsiteX2" fmla="*/ 242709 w 899665"/>
              <a:gd name="connsiteY2" fmla="*/ 822282 h 918848"/>
              <a:gd name="connsiteX3" fmla="*/ 15888 w 899665"/>
              <a:gd name="connsiteY3" fmla="*/ 540324 h 918848"/>
              <a:gd name="connsiteX4" fmla="*/ 4053 w 899665"/>
              <a:gd name="connsiteY4" fmla="*/ 517082 h 918848"/>
              <a:gd name="connsiteX5" fmla="*/ 1 w 899665"/>
              <a:gd name="connsiteY5" fmla="*/ 519422 h 918848"/>
              <a:gd name="connsiteX6" fmla="*/ 0 w 899665"/>
              <a:gd name="connsiteY6" fmla="*/ 519421 h 918848"/>
              <a:gd name="connsiteX7" fmla="*/ 899665 w 899665"/>
              <a:gd name="connsiteY7" fmla="*/ 0 h 918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9665" h="918848">
                <a:moveTo>
                  <a:pt x="899665" y="0"/>
                </a:moveTo>
                <a:lnTo>
                  <a:pt x="369168" y="918848"/>
                </a:lnTo>
                <a:lnTo>
                  <a:pt x="242709" y="822282"/>
                </a:lnTo>
                <a:cubicBezTo>
                  <a:pt x="153737" y="741565"/>
                  <a:pt x="77025" y="646421"/>
                  <a:pt x="15888" y="540324"/>
                </a:cubicBezTo>
                <a:lnTo>
                  <a:pt x="4053" y="517082"/>
                </a:lnTo>
                <a:lnTo>
                  <a:pt x="1" y="519422"/>
                </a:lnTo>
                <a:lnTo>
                  <a:pt x="0" y="519421"/>
                </a:lnTo>
                <a:lnTo>
                  <a:pt x="899665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178D586F-0ED0-4AD4-89A5-991309882143}"/>
              </a:ext>
            </a:extLst>
          </p:cNvPr>
          <p:cNvSpPr/>
          <p:nvPr/>
        </p:nvSpPr>
        <p:spPr>
          <a:xfrm>
            <a:off x="5520637" y="3517559"/>
            <a:ext cx="538292" cy="1073949"/>
          </a:xfrm>
          <a:custGeom>
            <a:avLst/>
            <a:gdLst>
              <a:gd name="connsiteX0" fmla="*/ 538292 w 538292"/>
              <a:gd name="connsiteY0" fmla="*/ 0 h 1073949"/>
              <a:gd name="connsiteX1" fmla="*/ 538292 w 538292"/>
              <a:gd name="connsiteY1" fmla="*/ 1073949 h 1073949"/>
              <a:gd name="connsiteX2" fmla="*/ 322697 w 538292"/>
              <a:gd name="connsiteY2" fmla="*/ 1051187 h 1073949"/>
              <a:gd name="connsiteX3" fmla="*/ 137598 w 538292"/>
              <a:gd name="connsiteY3" fmla="*/ 993611 h 1073949"/>
              <a:gd name="connsiteX4" fmla="*/ 4573 w 538292"/>
              <a:gd name="connsiteY4" fmla="*/ 924429 h 1073949"/>
              <a:gd name="connsiteX5" fmla="*/ 1 w 538292"/>
              <a:gd name="connsiteY5" fmla="*/ 932349 h 1073949"/>
              <a:gd name="connsiteX6" fmla="*/ 0 w 538292"/>
              <a:gd name="connsiteY6" fmla="*/ 932349 h 1073949"/>
              <a:gd name="connsiteX7" fmla="*/ 538292 w 538292"/>
              <a:gd name="connsiteY7" fmla="*/ 0 h 107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8292" h="1073949">
                <a:moveTo>
                  <a:pt x="538292" y="0"/>
                </a:moveTo>
                <a:lnTo>
                  <a:pt x="538292" y="1073949"/>
                </a:lnTo>
                <a:lnTo>
                  <a:pt x="322697" y="1051187"/>
                </a:lnTo>
                <a:cubicBezTo>
                  <a:pt x="258852" y="1037504"/>
                  <a:pt x="196985" y="1018137"/>
                  <a:pt x="137598" y="993611"/>
                </a:cubicBezTo>
                <a:lnTo>
                  <a:pt x="4573" y="924429"/>
                </a:lnTo>
                <a:lnTo>
                  <a:pt x="1" y="932349"/>
                </a:lnTo>
                <a:lnTo>
                  <a:pt x="0" y="932349"/>
                </a:lnTo>
                <a:lnTo>
                  <a:pt x="53829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A2552A5B-9B9C-444E-8A3E-6AA90C92337A}"/>
              </a:ext>
            </a:extLst>
          </p:cNvPr>
          <p:cNvSpPr/>
          <p:nvPr/>
        </p:nvSpPr>
        <p:spPr>
          <a:xfrm>
            <a:off x="6133070" y="3534559"/>
            <a:ext cx="517310" cy="1051296"/>
          </a:xfrm>
          <a:custGeom>
            <a:avLst/>
            <a:gdLst>
              <a:gd name="connsiteX0" fmla="*/ 0 w 517310"/>
              <a:gd name="connsiteY0" fmla="*/ 0 h 1051296"/>
              <a:gd name="connsiteX1" fmla="*/ 517310 w 517310"/>
              <a:gd name="connsiteY1" fmla="*/ 896007 h 1051296"/>
              <a:gd name="connsiteX2" fmla="*/ 517310 w 517310"/>
              <a:gd name="connsiteY2" fmla="*/ 896007 h 1051296"/>
              <a:gd name="connsiteX3" fmla="*/ 511845 w 517310"/>
              <a:gd name="connsiteY3" fmla="*/ 886542 h 1051296"/>
              <a:gd name="connsiteX4" fmla="*/ 372446 w 517310"/>
              <a:gd name="connsiteY4" fmla="*/ 965786 h 1051296"/>
              <a:gd name="connsiteX5" fmla="*/ 162049 w 517310"/>
              <a:gd name="connsiteY5" fmla="*/ 1034187 h 1051296"/>
              <a:gd name="connsiteX6" fmla="*/ 0 w 517310"/>
              <a:gd name="connsiteY6" fmla="*/ 1051296 h 1051296"/>
              <a:gd name="connsiteX7" fmla="*/ 0 w 517310"/>
              <a:gd name="connsiteY7" fmla="*/ 0 h 105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310" h="1051296">
                <a:moveTo>
                  <a:pt x="0" y="0"/>
                </a:moveTo>
                <a:lnTo>
                  <a:pt x="517310" y="896007"/>
                </a:lnTo>
                <a:lnTo>
                  <a:pt x="517310" y="896007"/>
                </a:lnTo>
                <a:lnTo>
                  <a:pt x="511845" y="886542"/>
                </a:lnTo>
                <a:lnTo>
                  <a:pt x="372446" y="965786"/>
                </a:lnTo>
                <a:cubicBezTo>
                  <a:pt x="305397" y="995487"/>
                  <a:pt x="235014" y="1018550"/>
                  <a:pt x="162049" y="1034187"/>
                </a:cubicBezTo>
                <a:lnTo>
                  <a:pt x="0" y="1051296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2CA0580-78CE-4601-8CB4-480C09E33889}"/>
              </a:ext>
            </a:extLst>
          </p:cNvPr>
          <p:cNvSpPr/>
          <p:nvPr/>
        </p:nvSpPr>
        <p:spPr>
          <a:xfrm>
            <a:off x="6712536" y="3976339"/>
            <a:ext cx="848560" cy="954776"/>
          </a:xfrm>
          <a:custGeom>
            <a:avLst/>
            <a:gdLst>
              <a:gd name="connsiteX0" fmla="*/ 343094 w 848560"/>
              <a:gd name="connsiteY0" fmla="*/ 0 h 954776"/>
              <a:gd name="connsiteX1" fmla="*/ 848560 w 848560"/>
              <a:gd name="connsiteY1" fmla="*/ 291831 h 954776"/>
              <a:gd name="connsiteX2" fmla="*/ 834363 w 848560"/>
              <a:gd name="connsiteY2" fmla="*/ 323779 h 954776"/>
              <a:gd name="connsiteX3" fmla="*/ 435960 w 848560"/>
              <a:gd name="connsiteY3" fmla="*/ 853556 h 954776"/>
              <a:gd name="connsiteX4" fmla="*/ 378389 w 848560"/>
              <a:gd name="connsiteY4" fmla="*/ 901047 h 954776"/>
              <a:gd name="connsiteX5" fmla="*/ 315573 w 848560"/>
              <a:gd name="connsiteY5" fmla="*/ 952706 h 954776"/>
              <a:gd name="connsiteX6" fmla="*/ 312447 w 848560"/>
              <a:gd name="connsiteY6" fmla="*/ 954776 h 954776"/>
              <a:gd name="connsiteX7" fmla="*/ 0 w 848560"/>
              <a:gd name="connsiteY7" fmla="*/ 413601 h 954776"/>
              <a:gd name="connsiteX8" fmla="*/ 5543 w 848560"/>
              <a:gd name="connsiteY8" fmla="*/ 409977 h 954776"/>
              <a:gd name="connsiteX9" fmla="*/ 286126 w 848560"/>
              <a:gd name="connsiteY9" fmla="*/ 108996 h 954776"/>
              <a:gd name="connsiteX10" fmla="*/ 338061 w 848560"/>
              <a:gd name="connsiteY10" fmla="*/ 8787 h 954776"/>
              <a:gd name="connsiteX11" fmla="*/ 342269 w 848560"/>
              <a:gd name="connsiteY11" fmla="*/ 1910 h 954776"/>
              <a:gd name="connsiteX12" fmla="*/ 343094 w 848560"/>
              <a:gd name="connsiteY12" fmla="*/ 0 h 95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8560" h="954776">
                <a:moveTo>
                  <a:pt x="343094" y="0"/>
                </a:moveTo>
                <a:lnTo>
                  <a:pt x="848560" y="291831"/>
                </a:lnTo>
                <a:lnTo>
                  <a:pt x="834363" y="323779"/>
                </a:lnTo>
                <a:cubicBezTo>
                  <a:pt x="732787" y="527096"/>
                  <a:pt x="597160" y="706806"/>
                  <a:pt x="435960" y="853556"/>
                </a:cubicBezTo>
                <a:lnTo>
                  <a:pt x="378389" y="901047"/>
                </a:lnTo>
                <a:lnTo>
                  <a:pt x="315573" y="952706"/>
                </a:lnTo>
                <a:lnTo>
                  <a:pt x="312447" y="954776"/>
                </a:lnTo>
                <a:lnTo>
                  <a:pt x="0" y="413601"/>
                </a:lnTo>
                <a:lnTo>
                  <a:pt x="5543" y="409977"/>
                </a:lnTo>
                <a:cubicBezTo>
                  <a:pt x="115412" y="328148"/>
                  <a:pt x="210591" y="226092"/>
                  <a:pt x="286126" y="108996"/>
                </a:cubicBezTo>
                <a:lnTo>
                  <a:pt x="338061" y="8787"/>
                </a:lnTo>
                <a:lnTo>
                  <a:pt x="342269" y="1910"/>
                </a:lnTo>
                <a:lnTo>
                  <a:pt x="343094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88E4B60-0154-4E95-A8C6-20C2A21E3A0D}"/>
              </a:ext>
            </a:extLst>
          </p:cNvPr>
          <p:cNvSpPr/>
          <p:nvPr/>
        </p:nvSpPr>
        <p:spPr>
          <a:xfrm>
            <a:off x="4628690" y="4003478"/>
            <a:ext cx="833475" cy="921276"/>
          </a:xfrm>
          <a:custGeom>
            <a:avLst/>
            <a:gdLst>
              <a:gd name="connsiteX0" fmla="*/ 464308 w 833475"/>
              <a:gd name="connsiteY0" fmla="*/ 0 h 921276"/>
              <a:gd name="connsiteX1" fmla="*/ 480195 w 833475"/>
              <a:gd name="connsiteY1" fmla="*/ 31200 h 921276"/>
              <a:gd name="connsiteX2" fmla="*/ 707016 w 833475"/>
              <a:gd name="connsiteY2" fmla="*/ 313158 h 921276"/>
              <a:gd name="connsiteX3" fmla="*/ 829348 w 833475"/>
              <a:gd name="connsiteY3" fmla="*/ 406573 h 921276"/>
              <a:gd name="connsiteX4" fmla="*/ 833475 w 833475"/>
              <a:gd name="connsiteY4" fmla="*/ 399426 h 921276"/>
              <a:gd name="connsiteX5" fmla="*/ 833475 w 833475"/>
              <a:gd name="connsiteY5" fmla="*/ 399426 h 921276"/>
              <a:gd name="connsiteX6" fmla="*/ 532185 w 833475"/>
              <a:gd name="connsiteY6" fmla="*/ 921276 h 921276"/>
              <a:gd name="connsiteX7" fmla="*/ 453865 w 833475"/>
              <a:gd name="connsiteY7" fmla="*/ 861746 h 921276"/>
              <a:gd name="connsiteX8" fmla="*/ 345904 w 833475"/>
              <a:gd name="connsiteY8" fmla="*/ 763450 h 921276"/>
              <a:gd name="connsiteX9" fmla="*/ 310812 w 833475"/>
              <a:gd name="connsiteY9" fmla="*/ 725626 h 921276"/>
              <a:gd name="connsiteX10" fmla="*/ 250688 w 833475"/>
              <a:gd name="connsiteY10" fmla="*/ 660015 h 921276"/>
              <a:gd name="connsiteX11" fmla="*/ 78077 w 833475"/>
              <a:gd name="connsiteY11" fmla="*/ 417104 h 921276"/>
              <a:gd name="connsiteX12" fmla="*/ 0 w 833475"/>
              <a:gd name="connsiteY12" fmla="*/ 268067 h 921276"/>
              <a:gd name="connsiteX13" fmla="*/ 464308 w 833475"/>
              <a:gd name="connsiteY13" fmla="*/ 0 h 92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3475" h="921276">
                <a:moveTo>
                  <a:pt x="464308" y="0"/>
                </a:moveTo>
                <a:lnTo>
                  <a:pt x="480195" y="31200"/>
                </a:lnTo>
                <a:cubicBezTo>
                  <a:pt x="541332" y="137297"/>
                  <a:pt x="618044" y="232441"/>
                  <a:pt x="707016" y="313158"/>
                </a:cubicBezTo>
                <a:lnTo>
                  <a:pt x="829348" y="406573"/>
                </a:lnTo>
                <a:lnTo>
                  <a:pt x="833475" y="399426"/>
                </a:lnTo>
                <a:lnTo>
                  <a:pt x="833475" y="399426"/>
                </a:lnTo>
                <a:lnTo>
                  <a:pt x="532185" y="921276"/>
                </a:lnTo>
                <a:lnTo>
                  <a:pt x="453865" y="861746"/>
                </a:lnTo>
                <a:cubicBezTo>
                  <a:pt x="416606" y="830621"/>
                  <a:pt x="380588" y="797822"/>
                  <a:pt x="345904" y="763450"/>
                </a:cubicBezTo>
                <a:lnTo>
                  <a:pt x="310812" y="725626"/>
                </a:lnTo>
                <a:lnTo>
                  <a:pt x="250688" y="660015"/>
                </a:lnTo>
                <a:cubicBezTo>
                  <a:pt x="187209" y="584682"/>
                  <a:pt x="129421" y="503434"/>
                  <a:pt x="78077" y="417104"/>
                </a:cubicBezTo>
                <a:lnTo>
                  <a:pt x="0" y="268067"/>
                </a:lnTo>
                <a:lnTo>
                  <a:pt x="4643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917FF488-AC07-440A-9CB1-61159041CB23}"/>
              </a:ext>
            </a:extLst>
          </p:cNvPr>
          <p:cNvSpPr/>
          <p:nvPr/>
        </p:nvSpPr>
        <p:spPr>
          <a:xfrm>
            <a:off x="7024982" y="4272010"/>
            <a:ext cx="1144890" cy="1223685"/>
          </a:xfrm>
          <a:custGeom>
            <a:avLst/>
            <a:gdLst>
              <a:gd name="connsiteX0" fmla="*/ 542763 w 1144890"/>
              <a:gd name="connsiteY0" fmla="*/ 0 h 1223685"/>
              <a:gd name="connsiteX1" fmla="*/ 1144890 w 1144890"/>
              <a:gd name="connsiteY1" fmla="*/ 347638 h 1223685"/>
              <a:gd name="connsiteX2" fmla="*/ 1134264 w 1144890"/>
              <a:gd name="connsiteY2" fmla="*/ 368834 h 1223685"/>
              <a:gd name="connsiteX3" fmla="*/ 1117287 w 1144890"/>
              <a:gd name="connsiteY3" fmla="*/ 398927 h 1223685"/>
              <a:gd name="connsiteX4" fmla="*/ 1017992 w 1144890"/>
              <a:gd name="connsiteY4" fmla="*/ 551414 h 1223685"/>
              <a:gd name="connsiteX5" fmla="*/ 952721 w 1144890"/>
              <a:gd name="connsiteY5" fmla="*/ 644281 h 1223685"/>
              <a:gd name="connsiteX6" fmla="*/ 879687 w 1144890"/>
              <a:gd name="connsiteY6" fmla="*/ 732946 h 1223685"/>
              <a:gd name="connsiteX7" fmla="*/ 767697 w 1144890"/>
              <a:gd name="connsiteY7" fmla="*/ 860564 h 1223685"/>
              <a:gd name="connsiteX8" fmla="*/ 734953 w 1144890"/>
              <a:gd name="connsiteY8" fmla="*/ 892317 h 1223685"/>
              <a:gd name="connsiteX9" fmla="*/ 566732 w 1144890"/>
              <a:gd name="connsiteY9" fmla="*/ 1046816 h 1223685"/>
              <a:gd name="connsiteX10" fmla="*/ 355150 w 1144890"/>
              <a:gd name="connsiteY10" fmla="*/ 1202636 h 1223685"/>
              <a:gd name="connsiteX11" fmla="*/ 324602 w 1144890"/>
              <a:gd name="connsiteY11" fmla="*/ 1221331 h 1223685"/>
              <a:gd name="connsiteX12" fmla="*/ 325961 w 1144890"/>
              <a:gd name="connsiteY12" fmla="*/ 1223685 h 1223685"/>
              <a:gd name="connsiteX13" fmla="*/ 325961 w 1144890"/>
              <a:gd name="connsiteY13" fmla="*/ 1223685 h 1223685"/>
              <a:gd name="connsiteX14" fmla="*/ 0 w 1144890"/>
              <a:gd name="connsiteY14" fmla="*/ 659105 h 1223685"/>
              <a:gd name="connsiteX15" fmla="*/ 1 w 1144890"/>
              <a:gd name="connsiteY15" fmla="*/ 659105 h 1223685"/>
              <a:gd name="connsiteX16" fmla="*/ 261 w 1144890"/>
              <a:gd name="connsiteY16" fmla="*/ 659556 h 1223685"/>
              <a:gd name="connsiteX17" fmla="*/ 65943 w 1144890"/>
              <a:gd name="connsiteY17" fmla="*/ 605376 h 1223685"/>
              <a:gd name="connsiteX18" fmla="*/ 143003 w 1144890"/>
              <a:gd name="connsiteY18" fmla="*/ 542001 h 1223685"/>
              <a:gd name="connsiteX19" fmla="*/ 486251 w 1144890"/>
              <a:gd name="connsiteY19" fmla="*/ 111355 h 1223685"/>
              <a:gd name="connsiteX20" fmla="*/ 542763 w 1144890"/>
              <a:gd name="connsiteY20" fmla="*/ 0 h 122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44890" h="1223685">
                <a:moveTo>
                  <a:pt x="542763" y="0"/>
                </a:moveTo>
                <a:lnTo>
                  <a:pt x="1144890" y="347638"/>
                </a:lnTo>
                <a:lnTo>
                  <a:pt x="1134264" y="368834"/>
                </a:lnTo>
                <a:lnTo>
                  <a:pt x="1117287" y="398927"/>
                </a:lnTo>
                <a:lnTo>
                  <a:pt x="1017992" y="551414"/>
                </a:lnTo>
                <a:lnTo>
                  <a:pt x="952721" y="644281"/>
                </a:lnTo>
                <a:lnTo>
                  <a:pt x="879687" y="732946"/>
                </a:lnTo>
                <a:lnTo>
                  <a:pt x="767697" y="860564"/>
                </a:lnTo>
                <a:lnTo>
                  <a:pt x="734953" y="892317"/>
                </a:lnTo>
                <a:lnTo>
                  <a:pt x="566732" y="1046816"/>
                </a:lnTo>
                <a:cubicBezTo>
                  <a:pt x="499144" y="1102484"/>
                  <a:pt x="428520" y="1154521"/>
                  <a:pt x="355150" y="1202636"/>
                </a:cubicBezTo>
                <a:lnTo>
                  <a:pt x="324602" y="1221331"/>
                </a:lnTo>
                <a:lnTo>
                  <a:pt x="325961" y="1223685"/>
                </a:lnTo>
                <a:lnTo>
                  <a:pt x="325961" y="1223685"/>
                </a:lnTo>
                <a:lnTo>
                  <a:pt x="0" y="659105"/>
                </a:lnTo>
                <a:lnTo>
                  <a:pt x="1" y="659105"/>
                </a:lnTo>
                <a:lnTo>
                  <a:pt x="261" y="659556"/>
                </a:lnTo>
                <a:lnTo>
                  <a:pt x="65943" y="605376"/>
                </a:lnTo>
                <a:lnTo>
                  <a:pt x="143003" y="542001"/>
                </a:lnTo>
                <a:cubicBezTo>
                  <a:pt x="277063" y="419241"/>
                  <a:pt x="393124" y="273900"/>
                  <a:pt x="486251" y="111355"/>
                </a:cubicBezTo>
                <a:lnTo>
                  <a:pt x="542763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C0802E6-ECAA-4108-8995-BF5769E66170}"/>
              </a:ext>
            </a:extLst>
          </p:cNvPr>
          <p:cNvSpPr/>
          <p:nvPr/>
        </p:nvSpPr>
        <p:spPr>
          <a:xfrm>
            <a:off x="3981837" y="4273871"/>
            <a:ext cx="1179038" cy="1237342"/>
          </a:xfrm>
          <a:custGeom>
            <a:avLst/>
            <a:gdLst>
              <a:gd name="connsiteX0" fmla="*/ 642827 w 1179038"/>
              <a:gd name="connsiteY0" fmla="*/ 0 h 1237342"/>
              <a:gd name="connsiteX1" fmla="*/ 719234 w 1179038"/>
              <a:gd name="connsiteY1" fmla="*/ 144060 h 1237342"/>
              <a:gd name="connsiteX2" fmla="*/ 892811 w 1179038"/>
              <a:gd name="connsiteY2" fmla="*/ 385329 h 1237342"/>
              <a:gd name="connsiteX3" fmla="*/ 957665 w 1179038"/>
              <a:gd name="connsiteY3" fmla="*/ 455233 h 1237342"/>
              <a:gd name="connsiteX4" fmla="*/ 996932 w 1179038"/>
              <a:gd name="connsiteY4" fmla="*/ 498083 h 1237342"/>
              <a:gd name="connsiteX5" fmla="*/ 1104293 w 1179038"/>
              <a:gd name="connsiteY5" fmla="*/ 597048 h 1237342"/>
              <a:gd name="connsiteX6" fmla="*/ 1177565 w 1179038"/>
              <a:gd name="connsiteY6" fmla="*/ 653433 h 1237342"/>
              <a:gd name="connsiteX7" fmla="*/ 1179038 w 1179038"/>
              <a:gd name="connsiteY7" fmla="*/ 650883 h 1237342"/>
              <a:gd name="connsiteX8" fmla="*/ 1179038 w 1179038"/>
              <a:gd name="connsiteY8" fmla="*/ 650883 h 1237342"/>
              <a:gd name="connsiteX9" fmla="*/ 840445 w 1179038"/>
              <a:gd name="connsiteY9" fmla="*/ 1237342 h 1237342"/>
              <a:gd name="connsiteX10" fmla="*/ 738904 w 1179038"/>
              <a:gd name="connsiteY10" fmla="*/ 1174915 h 1237342"/>
              <a:gd name="connsiteX11" fmla="*/ 402408 w 1179038"/>
              <a:gd name="connsiteY11" fmla="*/ 897356 h 1237342"/>
              <a:gd name="connsiteX12" fmla="*/ 258355 w 1179038"/>
              <a:gd name="connsiteY12" fmla="*/ 741691 h 1237342"/>
              <a:gd name="connsiteX13" fmla="*/ 238977 w 1179038"/>
              <a:gd name="connsiteY13" fmla="*/ 717508 h 1237342"/>
              <a:gd name="connsiteX14" fmla="*/ 135067 w 1179038"/>
              <a:gd name="connsiteY14" fmla="*/ 582867 h 1237342"/>
              <a:gd name="connsiteX15" fmla="*/ 45713 w 1179038"/>
              <a:gd name="connsiteY15" fmla="*/ 442796 h 1237342"/>
              <a:gd name="connsiteX16" fmla="*/ 1121 w 1179038"/>
              <a:gd name="connsiteY16" fmla="*/ 370489 h 1237342"/>
              <a:gd name="connsiteX17" fmla="*/ 0 w 1179038"/>
              <a:gd name="connsiteY17" fmla="*/ 371136 h 1237342"/>
              <a:gd name="connsiteX18" fmla="*/ 0 w 1179038"/>
              <a:gd name="connsiteY18" fmla="*/ 371136 h 1237342"/>
              <a:gd name="connsiteX19" fmla="*/ 642827 w 1179038"/>
              <a:gd name="connsiteY19" fmla="*/ 0 h 123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79038" h="1237342">
                <a:moveTo>
                  <a:pt x="642827" y="0"/>
                </a:moveTo>
                <a:lnTo>
                  <a:pt x="719234" y="144060"/>
                </a:lnTo>
                <a:cubicBezTo>
                  <a:pt x="770865" y="229806"/>
                  <a:pt x="828977" y="310505"/>
                  <a:pt x="892811" y="385329"/>
                </a:cubicBezTo>
                <a:lnTo>
                  <a:pt x="957665" y="455233"/>
                </a:lnTo>
                <a:lnTo>
                  <a:pt x="996932" y="498083"/>
                </a:lnTo>
                <a:cubicBezTo>
                  <a:pt x="1031423" y="532689"/>
                  <a:pt x="1067241" y="565712"/>
                  <a:pt x="1104293" y="597048"/>
                </a:cubicBezTo>
                <a:lnTo>
                  <a:pt x="1177565" y="653433"/>
                </a:lnTo>
                <a:lnTo>
                  <a:pt x="1179038" y="650883"/>
                </a:lnTo>
                <a:lnTo>
                  <a:pt x="1179038" y="650883"/>
                </a:lnTo>
                <a:lnTo>
                  <a:pt x="840445" y="1237342"/>
                </a:lnTo>
                <a:lnTo>
                  <a:pt x="738904" y="1174915"/>
                </a:lnTo>
                <a:cubicBezTo>
                  <a:pt x="618566" y="1092644"/>
                  <a:pt x="505956" y="999675"/>
                  <a:pt x="402408" y="897356"/>
                </a:cubicBezTo>
                <a:lnTo>
                  <a:pt x="258355" y="741691"/>
                </a:lnTo>
                <a:lnTo>
                  <a:pt x="238977" y="717508"/>
                </a:lnTo>
                <a:lnTo>
                  <a:pt x="135067" y="582867"/>
                </a:lnTo>
                <a:lnTo>
                  <a:pt x="45713" y="442796"/>
                </a:lnTo>
                <a:lnTo>
                  <a:pt x="1121" y="370489"/>
                </a:lnTo>
                <a:lnTo>
                  <a:pt x="0" y="371136"/>
                </a:lnTo>
                <a:lnTo>
                  <a:pt x="0" y="371136"/>
                </a:lnTo>
                <a:lnTo>
                  <a:pt x="6428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8016EB7B-6177-4CA2-B888-4F124FE9B7A3}"/>
              </a:ext>
            </a:extLst>
          </p:cNvPr>
          <p:cNvSpPr/>
          <p:nvPr/>
        </p:nvSpPr>
        <p:spPr>
          <a:xfrm>
            <a:off x="6133070" y="4430566"/>
            <a:ext cx="830727" cy="806151"/>
          </a:xfrm>
          <a:custGeom>
            <a:avLst/>
            <a:gdLst>
              <a:gd name="connsiteX0" fmla="*/ 517310 w 830727"/>
              <a:gd name="connsiteY0" fmla="*/ 0 h 806151"/>
              <a:gd name="connsiteX1" fmla="*/ 830727 w 830727"/>
              <a:gd name="connsiteY1" fmla="*/ 542854 h 806151"/>
              <a:gd name="connsiteX2" fmla="*/ 830727 w 830727"/>
              <a:gd name="connsiteY2" fmla="*/ 542855 h 806151"/>
              <a:gd name="connsiteX3" fmla="*/ 829972 w 830727"/>
              <a:gd name="connsiteY3" fmla="*/ 541548 h 806151"/>
              <a:gd name="connsiteX4" fmla="*/ 757584 w 830727"/>
              <a:gd name="connsiteY4" fmla="*/ 589464 h 806151"/>
              <a:gd name="connsiteX5" fmla="*/ 175261 w 830727"/>
              <a:gd name="connsiteY5" fmla="*/ 794105 h 806151"/>
              <a:gd name="connsiteX6" fmla="*/ 0 w 830727"/>
              <a:gd name="connsiteY6" fmla="*/ 806151 h 806151"/>
              <a:gd name="connsiteX7" fmla="*/ 0 w 830727"/>
              <a:gd name="connsiteY7" fmla="*/ 163904 h 806151"/>
              <a:gd name="connsiteX8" fmla="*/ 216277 w 830727"/>
              <a:gd name="connsiteY8" fmla="*/ 135370 h 806151"/>
              <a:gd name="connsiteX9" fmla="*/ 470425 w 830727"/>
              <a:gd name="connsiteY9" fmla="*/ 30645 h 806151"/>
              <a:gd name="connsiteX10" fmla="*/ 517310 w 830727"/>
              <a:gd name="connsiteY10" fmla="*/ 0 h 806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0727" h="806151">
                <a:moveTo>
                  <a:pt x="517310" y="0"/>
                </a:moveTo>
                <a:lnTo>
                  <a:pt x="830727" y="542854"/>
                </a:lnTo>
                <a:lnTo>
                  <a:pt x="830727" y="542855"/>
                </a:lnTo>
                <a:lnTo>
                  <a:pt x="829972" y="541548"/>
                </a:lnTo>
                <a:lnTo>
                  <a:pt x="757584" y="589464"/>
                </a:lnTo>
                <a:cubicBezTo>
                  <a:pt x="580418" y="694326"/>
                  <a:pt x="383855" y="765215"/>
                  <a:pt x="175261" y="794105"/>
                </a:cubicBezTo>
                <a:lnTo>
                  <a:pt x="0" y="806151"/>
                </a:lnTo>
                <a:lnTo>
                  <a:pt x="0" y="163904"/>
                </a:lnTo>
                <a:lnTo>
                  <a:pt x="216277" y="135370"/>
                </a:lnTo>
                <a:cubicBezTo>
                  <a:pt x="305811" y="111244"/>
                  <a:pt x="391016" y="75823"/>
                  <a:pt x="470425" y="30645"/>
                </a:cubicBezTo>
                <a:lnTo>
                  <a:pt x="51731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1D407774-2A38-4D56-A96F-F5207EA45CFE}"/>
              </a:ext>
            </a:extLst>
          </p:cNvPr>
          <p:cNvSpPr/>
          <p:nvPr/>
        </p:nvSpPr>
        <p:spPr>
          <a:xfrm>
            <a:off x="5219262" y="4449908"/>
            <a:ext cx="839667" cy="787318"/>
          </a:xfrm>
          <a:custGeom>
            <a:avLst/>
            <a:gdLst>
              <a:gd name="connsiteX0" fmla="*/ 301376 w 839667"/>
              <a:gd name="connsiteY0" fmla="*/ 0 h 787318"/>
              <a:gd name="connsiteX1" fmla="*/ 438973 w 839667"/>
              <a:gd name="connsiteY1" fmla="*/ 71560 h 787318"/>
              <a:gd name="connsiteX2" fmla="*/ 624072 w 839667"/>
              <a:gd name="connsiteY2" fmla="*/ 129136 h 787318"/>
              <a:gd name="connsiteX3" fmla="*/ 839667 w 839667"/>
              <a:gd name="connsiteY3" fmla="*/ 151898 h 787318"/>
              <a:gd name="connsiteX4" fmla="*/ 839667 w 839667"/>
              <a:gd name="connsiteY4" fmla="*/ 787318 h 787318"/>
              <a:gd name="connsiteX5" fmla="*/ 706283 w 839667"/>
              <a:gd name="connsiteY5" fmla="*/ 779979 h 787318"/>
              <a:gd name="connsiteX6" fmla="*/ 117773 w 839667"/>
              <a:gd name="connsiteY6" fmla="*/ 590639 h 787318"/>
              <a:gd name="connsiteX7" fmla="*/ 1962 w 839667"/>
              <a:gd name="connsiteY7" fmla="*/ 518601 h 787318"/>
              <a:gd name="connsiteX8" fmla="*/ 1 w 839667"/>
              <a:gd name="connsiteY8" fmla="*/ 521998 h 787318"/>
              <a:gd name="connsiteX9" fmla="*/ 0 w 839667"/>
              <a:gd name="connsiteY9" fmla="*/ 521997 h 787318"/>
              <a:gd name="connsiteX10" fmla="*/ 301376 w 839667"/>
              <a:gd name="connsiteY10" fmla="*/ 0 h 787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9667" h="787318">
                <a:moveTo>
                  <a:pt x="301376" y="0"/>
                </a:moveTo>
                <a:lnTo>
                  <a:pt x="438973" y="71560"/>
                </a:lnTo>
                <a:cubicBezTo>
                  <a:pt x="498360" y="96086"/>
                  <a:pt x="560227" y="115453"/>
                  <a:pt x="624072" y="129136"/>
                </a:cubicBezTo>
                <a:lnTo>
                  <a:pt x="839667" y="151898"/>
                </a:lnTo>
                <a:lnTo>
                  <a:pt x="839667" y="787318"/>
                </a:lnTo>
                <a:lnTo>
                  <a:pt x="706283" y="779979"/>
                </a:lnTo>
                <a:cubicBezTo>
                  <a:pt x="496117" y="756724"/>
                  <a:pt x="297492" y="690936"/>
                  <a:pt x="117773" y="590639"/>
                </a:cubicBezTo>
                <a:lnTo>
                  <a:pt x="1962" y="518601"/>
                </a:lnTo>
                <a:lnTo>
                  <a:pt x="1" y="521998"/>
                </a:lnTo>
                <a:lnTo>
                  <a:pt x="0" y="521997"/>
                </a:lnTo>
                <a:lnTo>
                  <a:pt x="301376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2CC5B18-1542-48B5-A337-0951FBCF850B}"/>
              </a:ext>
            </a:extLst>
          </p:cNvPr>
          <p:cNvSpPr/>
          <p:nvPr/>
        </p:nvSpPr>
        <p:spPr>
          <a:xfrm>
            <a:off x="7350943" y="4620228"/>
            <a:ext cx="1144527" cy="1170445"/>
          </a:xfrm>
          <a:custGeom>
            <a:avLst/>
            <a:gdLst>
              <a:gd name="connsiteX0" fmla="*/ 819933 w 1144527"/>
              <a:gd name="connsiteY0" fmla="*/ 0 h 1170445"/>
              <a:gd name="connsiteX1" fmla="*/ 1144527 w 1144527"/>
              <a:gd name="connsiteY1" fmla="*/ 187404 h 1170445"/>
              <a:gd name="connsiteX2" fmla="*/ 1091850 w 1144527"/>
              <a:gd name="connsiteY2" fmla="*/ 278968 h 1170445"/>
              <a:gd name="connsiteX3" fmla="*/ 252185 w 1144527"/>
              <a:gd name="connsiteY3" fmla="*/ 1121308 h 1170445"/>
              <a:gd name="connsiteX4" fmla="*/ 170305 w 1144527"/>
              <a:gd name="connsiteY4" fmla="*/ 1170445 h 1170445"/>
              <a:gd name="connsiteX5" fmla="*/ 0 w 1144527"/>
              <a:gd name="connsiteY5" fmla="*/ 875467 h 1170445"/>
              <a:gd name="connsiteX6" fmla="*/ 64344 w 1144527"/>
              <a:gd name="connsiteY6" fmla="*/ 835767 h 1170445"/>
              <a:gd name="connsiteX7" fmla="*/ 280123 w 1144527"/>
              <a:gd name="connsiteY7" fmla="*/ 669065 h 1170445"/>
              <a:gd name="connsiteX8" fmla="*/ 408992 w 1144527"/>
              <a:gd name="connsiteY8" fmla="*/ 544099 h 1170445"/>
              <a:gd name="connsiteX9" fmla="*/ 434140 w 1144527"/>
              <a:gd name="connsiteY9" fmla="*/ 521001 h 1170445"/>
              <a:gd name="connsiteX10" fmla="*/ 441736 w 1144527"/>
              <a:gd name="connsiteY10" fmla="*/ 512346 h 1170445"/>
              <a:gd name="connsiteX11" fmla="*/ 475881 w 1144527"/>
              <a:gd name="connsiteY11" fmla="*/ 479234 h 1170445"/>
              <a:gd name="connsiteX12" fmla="*/ 553726 w 1144527"/>
              <a:gd name="connsiteY12" fmla="*/ 384728 h 1170445"/>
              <a:gd name="connsiteX13" fmla="*/ 607555 w 1144527"/>
              <a:gd name="connsiteY13" fmla="*/ 323388 h 1170445"/>
              <a:gd name="connsiteX14" fmla="*/ 626760 w 1144527"/>
              <a:gd name="connsiteY14" fmla="*/ 296063 h 1170445"/>
              <a:gd name="connsiteX15" fmla="*/ 649669 w 1144527"/>
              <a:gd name="connsiteY15" fmla="*/ 268251 h 1170445"/>
              <a:gd name="connsiteX16" fmla="*/ 692031 w 1144527"/>
              <a:gd name="connsiteY16" fmla="*/ 203196 h 1170445"/>
              <a:gd name="connsiteX17" fmla="*/ 759275 w 1144527"/>
              <a:gd name="connsiteY17" fmla="*/ 107521 h 1170445"/>
              <a:gd name="connsiteX18" fmla="*/ 791326 w 1144527"/>
              <a:gd name="connsiteY18" fmla="*/ 50709 h 1170445"/>
              <a:gd name="connsiteX19" fmla="*/ 799540 w 1144527"/>
              <a:gd name="connsiteY19" fmla="*/ 38094 h 1170445"/>
              <a:gd name="connsiteX20" fmla="*/ 808303 w 1144527"/>
              <a:gd name="connsiteY20" fmla="*/ 20616 h 1170445"/>
              <a:gd name="connsiteX21" fmla="*/ 819933 w 1144527"/>
              <a:gd name="connsiteY21" fmla="*/ 0 h 117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44527" h="1170445">
                <a:moveTo>
                  <a:pt x="819933" y="0"/>
                </a:moveTo>
                <a:lnTo>
                  <a:pt x="1144527" y="187404"/>
                </a:lnTo>
                <a:lnTo>
                  <a:pt x="1091850" y="278968"/>
                </a:lnTo>
                <a:cubicBezTo>
                  <a:pt x="876717" y="616413"/>
                  <a:pt x="589713" y="904255"/>
                  <a:pt x="252185" y="1121308"/>
                </a:cubicBezTo>
                <a:lnTo>
                  <a:pt x="170305" y="1170445"/>
                </a:lnTo>
                <a:lnTo>
                  <a:pt x="0" y="875467"/>
                </a:lnTo>
                <a:lnTo>
                  <a:pt x="64344" y="835767"/>
                </a:lnTo>
                <a:cubicBezTo>
                  <a:pt x="139391" y="784275"/>
                  <a:pt x="211426" y="728598"/>
                  <a:pt x="280123" y="669065"/>
                </a:cubicBezTo>
                <a:lnTo>
                  <a:pt x="408992" y="544099"/>
                </a:lnTo>
                <a:lnTo>
                  <a:pt x="434140" y="521001"/>
                </a:lnTo>
                <a:lnTo>
                  <a:pt x="441736" y="512346"/>
                </a:lnTo>
                <a:lnTo>
                  <a:pt x="475881" y="479234"/>
                </a:lnTo>
                <a:lnTo>
                  <a:pt x="553726" y="384728"/>
                </a:lnTo>
                <a:lnTo>
                  <a:pt x="607555" y="323388"/>
                </a:lnTo>
                <a:lnTo>
                  <a:pt x="626760" y="296063"/>
                </a:lnTo>
                <a:lnTo>
                  <a:pt x="649669" y="268251"/>
                </a:lnTo>
                <a:lnTo>
                  <a:pt x="692031" y="203196"/>
                </a:lnTo>
                <a:lnTo>
                  <a:pt x="759275" y="107521"/>
                </a:lnTo>
                <a:lnTo>
                  <a:pt x="791326" y="50709"/>
                </a:lnTo>
                <a:lnTo>
                  <a:pt x="799540" y="38094"/>
                </a:lnTo>
                <a:lnTo>
                  <a:pt x="808303" y="20616"/>
                </a:lnTo>
                <a:lnTo>
                  <a:pt x="819933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A9AA0AE7-5088-4C89-8C20-EE4A655F2B46}"/>
              </a:ext>
            </a:extLst>
          </p:cNvPr>
          <p:cNvSpPr/>
          <p:nvPr/>
        </p:nvSpPr>
        <p:spPr>
          <a:xfrm>
            <a:off x="3696227" y="4645007"/>
            <a:ext cx="1126056" cy="1139615"/>
          </a:xfrm>
          <a:custGeom>
            <a:avLst/>
            <a:gdLst>
              <a:gd name="connsiteX0" fmla="*/ 285610 w 1126056"/>
              <a:gd name="connsiteY0" fmla="*/ 0 h 1139615"/>
              <a:gd name="connsiteX1" fmla="*/ 331323 w 1126056"/>
              <a:gd name="connsiteY1" fmla="*/ 71660 h 1139615"/>
              <a:gd name="connsiteX2" fmla="*/ 405888 w 1126056"/>
              <a:gd name="connsiteY2" fmla="*/ 192567 h 1139615"/>
              <a:gd name="connsiteX3" fmla="*/ 420677 w 1126056"/>
              <a:gd name="connsiteY3" fmla="*/ 211731 h 1139615"/>
              <a:gd name="connsiteX4" fmla="*/ 436222 w 1126056"/>
              <a:gd name="connsiteY4" fmla="*/ 236098 h 1139615"/>
              <a:gd name="connsiteX5" fmla="*/ 524587 w 1126056"/>
              <a:gd name="connsiteY5" fmla="*/ 346372 h 1139615"/>
              <a:gd name="connsiteX6" fmla="*/ 539658 w 1126056"/>
              <a:gd name="connsiteY6" fmla="*/ 365900 h 1139615"/>
              <a:gd name="connsiteX7" fmla="*/ 543965 w 1126056"/>
              <a:gd name="connsiteY7" fmla="*/ 370555 h 1139615"/>
              <a:gd name="connsiteX8" fmla="*/ 577320 w 1126056"/>
              <a:gd name="connsiteY8" fmla="*/ 412179 h 1139615"/>
              <a:gd name="connsiteX9" fmla="*/ 1087613 w 1126056"/>
              <a:gd name="connsiteY9" fmla="*/ 851283 h 1139615"/>
              <a:gd name="connsiteX10" fmla="*/ 1122869 w 1126056"/>
              <a:gd name="connsiteY10" fmla="*/ 871725 h 1139615"/>
              <a:gd name="connsiteX11" fmla="*/ 1126055 w 1126056"/>
              <a:gd name="connsiteY11" fmla="*/ 866206 h 1139615"/>
              <a:gd name="connsiteX12" fmla="*/ 1126056 w 1126056"/>
              <a:gd name="connsiteY12" fmla="*/ 866206 h 1139615"/>
              <a:gd name="connsiteX13" fmla="*/ 968203 w 1126056"/>
              <a:gd name="connsiteY13" fmla="*/ 1139615 h 1139615"/>
              <a:gd name="connsiteX14" fmla="*/ 848357 w 1126056"/>
              <a:gd name="connsiteY14" fmla="*/ 1067364 h 1139615"/>
              <a:gd name="connsiteX15" fmla="*/ 44207 w 1126056"/>
              <a:gd name="connsiteY15" fmla="*/ 240136 h 1139615"/>
              <a:gd name="connsiteX16" fmla="*/ 0 w 1126056"/>
              <a:gd name="connsiteY16" fmla="*/ 164897 h 1139615"/>
              <a:gd name="connsiteX17" fmla="*/ 285610 w 1126056"/>
              <a:gd name="connsiteY17" fmla="*/ 0 h 1139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26056" h="1139615">
                <a:moveTo>
                  <a:pt x="285610" y="0"/>
                </a:moveTo>
                <a:lnTo>
                  <a:pt x="331323" y="71660"/>
                </a:lnTo>
                <a:lnTo>
                  <a:pt x="405888" y="192567"/>
                </a:lnTo>
                <a:lnTo>
                  <a:pt x="420677" y="211731"/>
                </a:lnTo>
                <a:lnTo>
                  <a:pt x="436222" y="236098"/>
                </a:lnTo>
                <a:lnTo>
                  <a:pt x="524587" y="346372"/>
                </a:lnTo>
                <a:lnTo>
                  <a:pt x="539658" y="365900"/>
                </a:lnTo>
                <a:lnTo>
                  <a:pt x="543965" y="370555"/>
                </a:lnTo>
                <a:lnTo>
                  <a:pt x="577320" y="412179"/>
                </a:lnTo>
                <a:cubicBezTo>
                  <a:pt x="726214" y="581387"/>
                  <a:pt x="897952" y="729421"/>
                  <a:pt x="1087613" y="851283"/>
                </a:cubicBezTo>
                <a:lnTo>
                  <a:pt x="1122869" y="871725"/>
                </a:lnTo>
                <a:lnTo>
                  <a:pt x="1126055" y="866206"/>
                </a:lnTo>
                <a:lnTo>
                  <a:pt x="1126056" y="866206"/>
                </a:lnTo>
                <a:lnTo>
                  <a:pt x="968203" y="1139615"/>
                </a:lnTo>
                <a:lnTo>
                  <a:pt x="848357" y="1067364"/>
                </a:lnTo>
                <a:cubicBezTo>
                  <a:pt x="525425" y="850867"/>
                  <a:pt x="250886" y="568685"/>
                  <a:pt x="44207" y="240136"/>
                </a:cubicBezTo>
                <a:lnTo>
                  <a:pt x="0" y="164897"/>
                </a:lnTo>
                <a:lnTo>
                  <a:pt x="28561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F864F3C3-B9F1-4441-9147-B08EF8752697}"/>
              </a:ext>
            </a:extLst>
          </p:cNvPr>
          <p:cNvSpPr/>
          <p:nvPr/>
        </p:nvSpPr>
        <p:spPr>
          <a:xfrm>
            <a:off x="4883236" y="4971906"/>
            <a:ext cx="1175693" cy="893528"/>
          </a:xfrm>
          <a:custGeom>
            <a:avLst/>
            <a:gdLst>
              <a:gd name="connsiteX0" fmla="*/ 336027 w 1175693"/>
              <a:gd name="connsiteY0" fmla="*/ 0 h 893528"/>
              <a:gd name="connsiteX1" fmla="*/ 455958 w 1175693"/>
              <a:gd name="connsiteY1" fmla="*/ 75528 h 893528"/>
              <a:gd name="connsiteX2" fmla="*/ 1041197 w 1175693"/>
              <a:gd name="connsiteY2" fmla="*/ 266156 h 893528"/>
              <a:gd name="connsiteX3" fmla="*/ 1175693 w 1175693"/>
              <a:gd name="connsiteY3" fmla="*/ 273648 h 893528"/>
              <a:gd name="connsiteX4" fmla="*/ 1175693 w 1175693"/>
              <a:gd name="connsiteY4" fmla="*/ 893528 h 893528"/>
              <a:gd name="connsiteX5" fmla="*/ 1031557 w 1175693"/>
              <a:gd name="connsiteY5" fmla="*/ 888920 h 893528"/>
              <a:gd name="connsiteX6" fmla="*/ 36438 w 1175693"/>
              <a:gd name="connsiteY6" fmla="*/ 599181 h 893528"/>
              <a:gd name="connsiteX7" fmla="*/ 2231 w 1175693"/>
              <a:gd name="connsiteY7" fmla="*/ 578151 h 893528"/>
              <a:gd name="connsiteX8" fmla="*/ 0 w 1175693"/>
              <a:gd name="connsiteY8" fmla="*/ 582015 h 893528"/>
              <a:gd name="connsiteX9" fmla="*/ 0 w 1175693"/>
              <a:gd name="connsiteY9" fmla="*/ 582015 h 893528"/>
              <a:gd name="connsiteX10" fmla="*/ 336027 w 1175693"/>
              <a:gd name="connsiteY10" fmla="*/ 0 h 89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75693" h="893528">
                <a:moveTo>
                  <a:pt x="336027" y="0"/>
                </a:moveTo>
                <a:lnTo>
                  <a:pt x="455958" y="75528"/>
                </a:lnTo>
                <a:cubicBezTo>
                  <a:pt x="634679" y="176507"/>
                  <a:pt x="832200" y="242743"/>
                  <a:pt x="1041197" y="266156"/>
                </a:cubicBezTo>
                <a:lnTo>
                  <a:pt x="1175693" y="273648"/>
                </a:lnTo>
                <a:lnTo>
                  <a:pt x="1175693" y="893528"/>
                </a:lnTo>
                <a:lnTo>
                  <a:pt x="1031557" y="888920"/>
                </a:lnTo>
                <a:cubicBezTo>
                  <a:pt x="672926" y="865917"/>
                  <a:pt x="335578" y="763628"/>
                  <a:pt x="36438" y="599181"/>
                </a:cubicBezTo>
                <a:lnTo>
                  <a:pt x="2231" y="578151"/>
                </a:lnTo>
                <a:lnTo>
                  <a:pt x="0" y="582015"/>
                </a:lnTo>
                <a:lnTo>
                  <a:pt x="0" y="582015"/>
                </a:lnTo>
                <a:lnTo>
                  <a:pt x="3360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C2E53A4-2121-4546-B63F-13972A4049A5}"/>
              </a:ext>
            </a:extLst>
          </p:cNvPr>
          <p:cNvSpPr/>
          <p:nvPr/>
        </p:nvSpPr>
        <p:spPr>
          <a:xfrm>
            <a:off x="6133070" y="4973421"/>
            <a:ext cx="1153254" cy="890271"/>
          </a:xfrm>
          <a:custGeom>
            <a:avLst/>
            <a:gdLst>
              <a:gd name="connsiteX0" fmla="*/ 830727 w 1153254"/>
              <a:gd name="connsiteY0" fmla="*/ 0 h 890271"/>
              <a:gd name="connsiteX1" fmla="*/ 1153254 w 1153254"/>
              <a:gd name="connsiteY1" fmla="*/ 558634 h 890271"/>
              <a:gd name="connsiteX2" fmla="*/ 1118650 w 1153254"/>
              <a:gd name="connsiteY2" fmla="*/ 579810 h 890271"/>
              <a:gd name="connsiteX3" fmla="*/ 96430 w 1153254"/>
              <a:gd name="connsiteY3" fmla="*/ 887092 h 890271"/>
              <a:gd name="connsiteX4" fmla="*/ 0 w 1153254"/>
              <a:gd name="connsiteY4" fmla="*/ 890271 h 890271"/>
              <a:gd name="connsiteX5" fmla="*/ 0 w 1153254"/>
              <a:gd name="connsiteY5" fmla="*/ 271360 h 890271"/>
              <a:gd name="connsiteX6" fmla="*/ 172022 w 1153254"/>
              <a:gd name="connsiteY6" fmla="*/ 259390 h 890271"/>
              <a:gd name="connsiteX7" fmla="*/ 751107 w 1153254"/>
              <a:gd name="connsiteY7" fmla="*/ 53357 h 890271"/>
              <a:gd name="connsiteX8" fmla="*/ 830727 w 1153254"/>
              <a:gd name="connsiteY8" fmla="*/ 0 h 89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254" h="890271">
                <a:moveTo>
                  <a:pt x="830727" y="0"/>
                </a:moveTo>
                <a:lnTo>
                  <a:pt x="1153254" y="558634"/>
                </a:lnTo>
                <a:lnTo>
                  <a:pt x="1118650" y="579810"/>
                </a:lnTo>
                <a:cubicBezTo>
                  <a:pt x="812999" y="753951"/>
                  <a:pt x="466071" y="862641"/>
                  <a:pt x="96430" y="887092"/>
                </a:cubicBezTo>
                <a:lnTo>
                  <a:pt x="0" y="890271"/>
                </a:lnTo>
                <a:lnTo>
                  <a:pt x="0" y="271360"/>
                </a:lnTo>
                <a:lnTo>
                  <a:pt x="172022" y="259390"/>
                </a:lnTo>
                <a:cubicBezTo>
                  <a:pt x="379456" y="230303"/>
                  <a:pt x="574926" y="158932"/>
                  <a:pt x="751107" y="53357"/>
                </a:cubicBezTo>
                <a:lnTo>
                  <a:pt x="8307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0D8DC839-1D22-4628-A6B8-2F8C78736BE8}"/>
              </a:ext>
            </a:extLst>
          </p:cNvPr>
          <p:cNvSpPr/>
          <p:nvPr/>
        </p:nvSpPr>
        <p:spPr>
          <a:xfrm>
            <a:off x="6133070" y="5532054"/>
            <a:ext cx="1324596" cy="649401"/>
          </a:xfrm>
          <a:custGeom>
            <a:avLst/>
            <a:gdLst>
              <a:gd name="connsiteX0" fmla="*/ 1153254 w 1324596"/>
              <a:gd name="connsiteY0" fmla="*/ 0 h 649401"/>
              <a:gd name="connsiteX1" fmla="*/ 1324596 w 1324596"/>
              <a:gd name="connsiteY1" fmla="*/ 296774 h 649401"/>
              <a:gd name="connsiteX2" fmla="*/ 1322373 w 1324596"/>
              <a:gd name="connsiteY2" fmla="*/ 298109 h 649401"/>
              <a:gd name="connsiteX3" fmla="*/ 146725 w 1324596"/>
              <a:gd name="connsiteY3" fmla="*/ 644657 h 649401"/>
              <a:gd name="connsiteX4" fmla="*/ 0 w 1324596"/>
              <a:gd name="connsiteY4" fmla="*/ 649401 h 649401"/>
              <a:gd name="connsiteX5" fmla="*/ 0 w 1324596"/>
              <a:gd name="connsiteY5" fmla="*/ 339476 h 649401"/>
              <a:gd name="connsiteX6" fmla="*/ 90771 w 1324596"/>
              <a:gd name="connsiteY6" fmla="*/ 336563 h 649401"/>
              <a:gd name="connsiteX7" fmla="*/ 1083718 w 1324596"/>
              <a:gd name="connsiteY7" fmla="*/ 46415 h 649401"/>
              <a:gd name="connsiteX8" fmla="*/ 1154748 w 1324596"/>
              <a:gd name="connsiteY8" fmla="*/ 2589 h 649401"/>
              <a:gd name="connsiteX9" fmla="*/ 1153254 w 1324596"/>
              <a:gd name="connsiteY9" fmla="*/ 1 h 649401"/>
              <a:gd name="connsiteX10" fmla="*/ 1153254 w 1324596"/>
              <a:gd name="connsiteY10" fmla="*/ 0 h 64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4596" h="649401">
                <a:moveTo>
                  <a:pt x="1153254" y="0"/>
                </a:moveTo>
                <a:lnTo>
                  <a:pt x="1324596" y="296774"/>
                </a:lnTo>
                <a:lnTo>
                  <a:pt x="1322373" y="298109"/>
                </a:lnTo>
                <a:cubicBezTo>
                  <a:pt x="970846" y="494503"/>
                  <a:pt x="571847" y="617081"/>
                  <a:pt x="146725" y="644657"/>
                </a:cubicBezTo>
                <a:lnTo>
                  <a:pt x="0" y="649401"/>
                </a:lnTo>
                <a:lnTo>
                  <a:pt x="0" y="339476"/>
                </a:lnTo>
                <a:lnTo>
                  <a:pt x="90771" y="336563"/>
                </a:lnTo>
                <a:cubicBezTo>
                  <a:pt x="448619" y="313528"/>
                  <a:pt x="785231" y="211094"/>
                  <a:pt x="1083718" y="46415"/>
                </a:cubicBezTo>
                <a:lnTo>
                  <a:pt x="1154748" y="2589"/>
                </a:lnTo>
                <a:lnTo>
                  <a:pt x="1153254" y="1"/>
                </a:lnTo>
                <a:lnTo>
                  <a:pt x="1153254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2921A5A-60A3-470C-B54B-AE77583A6330}"/>
              </a:ext>
            </a:extLst>
          </p:cNvPr>
          <p:cNvSpPr/>
          <p:nvPr/>
        </p:nvSpPr>
        <p:spPr>
          <a:xfrm>
            <a:off x="4727937" y="5553921"/>
            <a:ext cx="1330992" cy="627566"/>
          </a:xfrm>
          <a:custGeom>
            <a:avLst/>
            <a:gdLst>
              <a:gd name="connsiteX0" fmla="*/ 155299 w 1330992"/>
              <a:gd name="connsiteY0" fmla="*/ 0 h 627566"/>
              <a:gd name="connsiteX1" fmla="*/ 245268 w 1330992"/>
              <a:gd name="connsiteY1" fmla="*/ 52165 h 627566"/>
              <a:gd name="connsiteX2" fmla="*/ 1095136 w 1330992"/>
              <a:gd name="connsiteY2" fmla="*/ 307034 h 627566"/>
              <a:gd name="connsiteX3" fmla="*/ 1330992 w 1330992"/>
              <a:gd name="connsiteY3" fmla="*/ 319129 h 627566"/>
              <a:gd name="connsiteX4" fmla="*/ 1330992 w 1330992"/>
              <a:gd name="connsiteY4" fmla="*/ 627566 h 627566"/>
              <a:gd name="connsiteX5" fmla="*/ 1189917 w 1330992"/>
              <a:gd name="connsiteY5" fmla="*/ 623143 h 627566"/>
              <a:gd name="connsiteX6" fmla="*/ 45439 w 1330992"/>
              <a:gd name="connsiteY6" fmla="*/ 296380 h 627566"/>
              <a:gd name="connsiteX7" fmla="*/ 0 w 1330992"/>
              <a:gd name="connsiteY7" fmla="*/ 268986 h 627566"/>
              <a:gd name="connsiteX8" fmla="*/ 155299 w 1330992"/>
              <a:gd name="connsiteY8" fmla="*/ 0 h 62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0992" h="627566">
                <a:moveTo>
                  <a:pt x="155299" y="0"/>
                </a:moveTo>
                <a:lnTo>
                  <a:pt x="245268" y="52165"/>
                </a:lnTo>
                <a:cubicBezTo>
                  <a:pt x="504801" y="187174"/>
                  <a:pt x="791636" y="275730"/>
                  <a:pt x="1095136" y="307034"/>
                </a:cubicBezTo>
                <a:lnTo>
                  <a:pt x="1330992" y="319129"/>
                </a:lnTo>
                <a:lnTo>
                  <a:pt x="1330992" y="627566"/>
                </a:lnTo>
                <a:lnTo>
                  <a:pt x="1189917" y="623143"/>
                </a:lnTo>
                <a:cubicBezTo>
                  <a:pt x="777459" y="597201"/>
                  <a:pt x="389477" y="481840"/>
                  <a:pt x="45439" y="296380"/>
                </a:cubicBezTo>
                <a:lnTo>
                  <a:pt x="0" y="268986"/>
                </a:lnTo>
                <a:lnTo>
                  <a:pt x="15529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D2F4E02-9D29-48D7-B99D-2CD753B2EA48}"/>
              </a:ext>
            </a:extLst>
          </p:cNvPr>
          <p:cNvSpPr txBox="1"/>
          <p:nvPr/>
        </p:nvSpPr>
        <p:spPr>
          <a:xfrm rot="915404">
            <a:off x="6386584" y="788959"/>
            <a:ext cx="7223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AUGUST</a:t>
            </a:r>
            <a:endParaRPr lang="en-US" sz="1200" b="1" dirty="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241D3BD-0161-45C7-A4F8-B63862F306D1}"/>
              </a:ext>
            </a:extLst>
          </p:cNvPr>
          <p:cNvSpPr txBox="1"/>
          <p:nvPr/>
        </p:nvSpPr>
        <p:spPr>
          <a:xfrm rot="2876607">
            <a:off x="7453387" y="1493162"/>
            <a:ext cx="948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SEPTEMBER</a:t>
            </a:r>
            <a:endParaRPr lang="en-US" sz="1200" b="1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0E6E09DC-9B05-4CBC-9C51-77B37A0EEB45}"/>
              </a:ext>
            </a:extLst>
          </p:cNvPr>
          <p:cNvSpPr txBox="1"/>
          <p:nvPr/>
        </p:nvSpPr>
        <p:spPr>
          <a:xfrm rot="4731043">
            <a:off x="8206554" y="2651584"/>
            <a:ext cx="7993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OKTOBER</a:t>
            </a:r>
            <a:endParaRPr lang="en-US" sz="1200" b="1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27CE71C8-2331-4392-9B33-EAA7A3F07052}"/>
              </a:ext>
            </a:extLst>
          </p:cNvPr>
          <p:cNvSpPr txBox="1"/>
          <p:nvPr/>
        </p:nvSpPr>
        <p:spPr>
          <a:xfrm rot="6265469">
            <a:off x="8121183" y="3953866"/>
            <a:ext cx="937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NOVEMBER</a:t>
            </a:r>
            <a:endParaRPr lang="en-US" sz="1200" b="1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0E7ECE4-D770-4BAB-89F8-84F772A6473A}"/>
              </a:ext>
            </a:extLst>
          </p:cNvPr>
          <p:cNvSpPr txBox="1"/>
          <p:nvPr/>
        </p:nvSpPr>
        <p:spPr>
          <a:xfrm rot="18831034">
            <a:off x="7476243" y="5141602"/>
            <a:ext cx="895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DECEMBER</a:t>
            </a:r>
            <a:endParaRPr lang="en-US" sz="1200" b="1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9B045E7D-DE73-4216-8CEF-0AF34841C834}"/>
              </a:ext>
            </a:extLst>
          </p:cNvPr>
          <p:cNvSpPr txBox="1"/>
          <p:nvPr/>
        </p:nvSpPr>
        <p:spPr>
          <a:xfrm rot="18654884">
            <a:off x="3984273" y="1493161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JUNI</a:t>
            </a:r>
            <a:endParaRPr lang="en-US" sz="1200" b="1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035FD28-A339-4D80-A2F2-590284CAA8EE}"/>
              </a:ext>
            </a:extLst>
          </p:cNvPr>
          <p:cNvSpPr txBox="1"/>
          <p:nvPr/>
        </p:nvSpPr>
        <p:spPr>
          <a:xfrm rot="17073853">
            <a:off x="3336758" y="2700223"/>
            <a:ext cx="4657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MAJ</a:t>
            </a:r>
            <a:endParaRPr lang="en-US" sz="1200" b="1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C6934F2-7E8F-4C40-9DE7-2CEE60D6B150}"/>
              </a:ext>
            </a:extLst>
          </p:cNvPr>
          <p:cNvSpPr txBox="1"/>
          <p:nvPr/>
        </p:nvSpPr>
        <p:spPr>
          <a:xfrm rot="4323330">
            <a:off x="3326622" y="3964914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APRIL</a:t>
            </a:r>
            <a:endParaRPr lang="en-US" sz="1200" b="1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7EBA2E46-7341-421A-8650-93D15CC27226}"/>
              </a:ext>
            </a:extLst>
          </p:cNvPr>
          <p:cNvSpPr txBox="1"/>
          <p:nvPr/>
        </p:nvSpPr>
        <p:spPr>
          <a:xfrm rot="2938018">
            <a:off x="3925375" y="5098557"/>
            <a:ext cx="645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MARTS</a:t>
            </a:r>
            <a:endParaRPr lang="en-US" sz="1200" b="1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5B8D0C3F-055D-40B6-8E99-1354867EBCD5}"/>
              </a:ext>
            </a:extLst>
          </p:cNvPr>
          <p:cNvSpPr txBox="1"/>
          <p:nvPr/>
        </p:nvSpPr>
        <p:spPr>
          <a:xfrm rot="906423">
            <a:off x="5018113" y="5808783"/>
            <a:ext cx="7800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FEBRUAR</a:t>
            </a:r>
            <a:endParaRPr lang="en-US" sz="1200" b="1" dirty="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67EF8E1B-7DD9-47EE-B09F-20455A3FA194}"/>
              </a:ext>
            </a:extLst>
          </p:cNvPr>
          <p:cNvSpPr txBox="1"/>
          <p:nvPr/>
        </p:nvSpPr>
        <p:spPr>
          <a:xfrm rot="20697523">
            <a:off x="6383537" y="5840277"/>
            <a:ext cx="702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JANUAR</a:t>
            </a:r>
            <a:endParaRPr lang="en-US" sz="1200" b="1" dirty="0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73B3F172-6E7E-45F6-BE34-CC27FFD40C14}"/>
              </a:ext>
            </a:extLst>
          </p:cNvPr>
          <p:cNvSpPr/>
          <p:nvPr/>
        </p:nvSpPr>
        <p:spPr>
          <a:xfrm>
            <a:off x="4764721" y="677208"/>
            <a:ext cx="1294209" cy="2580653"/>
          </a:xfrm>
          <a:custGeom>
            <a:avLst/>
            <a:gdLst>
              <a:gd name="connsiteX0" fmla="*/ 1294209 w 1294209"/>
              <a:gd name="connsiteY0" fmla="*/ 0 h 2580653"/>
              <a:gd name="connsiteX1" fmla="*/ 1294209 w 1294209"/>
              <a:gd name="connsiteY1" fmla="*/ 2580653 h 2580653"/>
              <a:gd name="connsiteX2" fmla="*/ 0 w 1294209"/>
              <a:gd name="connsiteY2" fmla="*/ 339016 h 2580653"/>
              <a:gd name="connsiteX3" fmla="*/ 178032 w 1294209"/>
              <a:gd name="connsiteY3" fmla="*/ 246478 h 2580653"/>
              <a:gd name="connsiteX4" fmla="*/ 1047562 w 1294209"/>
              <a:gd name="connsiteY4" fmla="*/ 12359 h 2580653"/>
              <a:gd name="connsiteX5" fmla="*/ 1294209 w 1294209"/>
              <a:gd name="connsiteY5" fmla="*/ 0 h 258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4209" h="2580653">
                <a:moveTo>
                  <a:pt x="1294209" y="0"/>
                </a:moveTo>
                <a:lnTo>
                  <a:pt x="1294209" y="2580653"/>
                </a:lnTo>
                <a:lnTo>
                  <a:pt x="0" y="339016"/>
                </a:lnTo>
                <a:lnTo>
                  <a:pt x="178032" y="246478"/>
                </a:lnTo>
                <a:cubicBezTo>
                  <a:pt x="447489" y="124137"/>
                  <a:pt x="740106" y="43344"/>
                  <a:pt x="1047562" y="12359"/>
                </a:cubicBezTo>
                <a:lnTo>
                  <a:pt x="129420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C9873231-433E-413E-9034-9163D5BEDA0D}"/>
              </a:ext>
            </a:extLst>
          </p:cNvPr>
          <p:cNvSpPr txBox="1"/>
          <p:nvPr/>
        </p:nvSpPr>
        <p:spPr>
          <a:xfrm rot="4155297">
            <a:off x="5069603" y="1544032"/>
            <a:ext cx="1141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SOMMERFERIE</a:t>
            </a:r>
            <a:endParaRPr lang="en-US" sz="1200" b="1" dirty="0"/>
          </a:p>
        </p:txBody>
      </p:sp>
      <p:sp>
        <p:nvSpPr>
          <p:cNvPr id="87" name="Tekstfelt 86">
            <a:extLst>
              <a:ext uri="{FF2B5EF4-FFF2-40B4-BE49-F238E27FC236}">
                <a16:creationId xmlns:a16="http://schemas.microsoft.com/office/drawing/2014/main" id="{EF6204E2-90EF-4B9C-AC30-67D9CFBDC0DA}"/>
              </a:ext>
            </a:extLst>
          </p:cNvPr>
          <p:cNvSpPr txBox="1"/>
          <p:nvPr/>
        </p:nvSpPr>
        <p:spPr>
          <a:xfrm>
            <a:off x="611411" y="8792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94" name="Tekstfelt 93">
            <a:extLst>
              <a:ext uri="{FF2B5EF4-FFF2-40B4-BE49-F238E27FC236}">
                <a16:creationId xmlns:a16="http://schemas.microsoft.com/office/drawing/2014/main" id="{CD378C1C-075E-4521-8743-7CBCF9729CE9}"/>
              </a:ext>
            </a:extLst>
          </p:cNvPr>
          <p:cNvSpPr txBox="1"/>
          <p:nvPr/>
        </p:nvSpPr>
        <p:spPr>
          <a:xfrm>
            <a:off x="763811" y="10316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96" name="Tekstfelt 95">
            <a:extLst>
              <a:ext uri="{FF2B5EF4-FFF2-40B4-BE49-F238E27FC236}">
                <a16:creationId xmlns:a16="http://schemas.microsoft.com/office/drawing/2014/main" id="{B264E9EE-AF35-436A-B650-BD67E774B5F9}"/>
              </a:ext>
            </a:extLst>
          </p:cNvPr>
          <p:cNvSpPr txBox="1"/>
          <p:nvPr/>
        </p:nvSpPr>
        <p:spPr>
          <a:xfrm>
            <a:off x="916211" y="11840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19" name="Tekstfelt 118">
            <a:extLst>
              <a:ext uri="{FF2B5EF4-FFF2-40B4-BE49-F238E27FC236}">
                <a16:creationId xmlns:a16="http://schemas.microsoft.com/office/drawing/2014/main" id="{B4CADDD4-A0CA-4F1E-9727-B6C58E892579}"/>
              </a:ext>
            </a:extLst>
          </p:cNvPr>
          <p:cNvSpPr txBox="1"/>
          <p:nvPr/>
        </p:nvSpPr>
        <p:spPr>
          <a:xfrm>
            <a:off x="1068611" y="13364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20" name="Tekstfelt 119">
            <a:extLst>
              <a:ext uri="{FF2B5EF4-FFF2-40B4-BE49-F238E27FC236}">
                <a16:creationId xmlns:a16="http://schemas.microsoft.com/office/drawing/2014/main" id="{3EE91B09-7E73-48FD-84E6-BCDB663C655F}"/>
              </a:ext>
            </a:extLst>
          </p:cNvPr>
          <p:cNvSpPr txBox="1"/>
          <p:nvPr/>
        </p:nvSpPr>
        <p:spPr>
          <a:xfrm>
            <a:off x="1221011" y="14888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24" name="Tekstfelt 123">
            <a:extLst>
              <a:ext uri="{FF2B5EF4-FFF2-40B4-BE49-F238E27FC236}">
                <a16:creationId xmlns:a16="http://schemas.microsoft.com/office/drawing/2014/main" id="{2950ED7A-22E5-47AD-B5B1-E568646FEB62}"/>
              </a:ext>
            </a:extLst>
          </p:cNvPr>
          <p:cNvSpPr txBox="1"/>
          <p:nvPr/>
        </p:nvSpPr>
        <p:spPr>
          <a:xfrm>
            <a:off x="718906" y="2875478"/>
            <a:ext cx="1709493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Løbende læseevaluering</a:t>
            </a:r>
          </a:p>
        </p:txBody>
      </p:sp>
      <p:sp>
        <p:nvSpPr>
          <p:cNvPr id="125" name="Tekstfelt 124">
            <a:extLst>
              <a:ext uri="{FF2B5EF4-FFF2-40B4-BE49-F238E27FC236}">
                <a16:creationId xmlns:a16="http://schemas.microsoft.com/office/drawing/2014/main" id="{15634A65-5694-4802-9DE5-268CB8CA2800}"/>
              </a:ext>
            </a:extLst>
          </p:cNvPr>
          <p:cNvSpPr txBox="1"/>
          <p:nvPr/>
        </p:nvSpPr>
        <p:spPr>
          <a:xfrm>
            <a:off x="6741445" y="1568079"/>
            <a:ext cx="1114283" cy="2616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050" dirty="0"/>
              <a:t>Ordlæseprøve 1</a:t>
            </a:r>
          </a:p>
        </p:txBody>
      </p:sp>
      <p:sp>
        <p:nvSpPr>
          <p:cNvPr id="141" name="Tekstfelt 140">
            <a:extLst>
              <a:ext uri="{FF2B5EF4-FFF2-40B4-BE49-F238E27FC236}">
                <a16:creationId xmlns:a16="http://schemas.microsoft.com/office/drawing/2014/main" id="{BCB5DA25-9805-4D79-8999-87BFC1694B02}"/>
              </a:ext>
            </a:extLst>
          </p:cNvPr>
          <p:cNvSpPr txBox="1"/>
          <p:nvPr/>
        </p:nvSpPr>
        <p:spPr>
          <a:xfrm>
            <a:off x="8495470" y="5214814"/>
            <a:ext cx="355951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600" dirty="0">
                <a:highlight>
                  <a:srgbClr val="A8D8A9"/>
                </a:highlight>
              </a:rPr>
              <a:t>Grønne felter = for alle</a:t>
            </a:r>
          </a:p>
          <a:p>
            <a:r>
              <a:rPr lang="da-DK" sz="1600" dirty="0">
                <a:highlight>
                  <a:srgbClr val="FFBC01"/>
                </a:highlight>
              </a:rPr>
              <a:t>Gule felter = indsats for grupper i klassen</a:t>
            </a:r>
          </a:p>
          <a:p>
            <a:r>
              <a:rPr lang="da-DK" sz="1600" dirty="0">
                <a:highlight>
                  <a:srgbClr val="FF7979"/>
                </a:highlight>
              </a:rPr>
              <a:t>Røde felter = særlig indsats for få elever </a:t>
            </a:r>
          </a:p>
        </p:txBody>
      </p:sp>
      <p:sp>
        <p:nvSpPr>
          <p:cNvPr id="142" name="Tekstfelt 141">
            <a:extLst>
              <a:ext uri="{FF2B5EF4-FFF2-40B4-BE49-F238E27FC236}">
                <a16:creationId xmlns:a16="http://schemas.microsoft.com/office/drawing/2014/main" id="{59667A65-34E1-4C94-B858-07EE46C1B14C}"/>
              </a:ext>
            </a:extLst>
          </p:cNvPr>
          <p:cNvSpPr txBox="1"/>
          <p:nvPr/>
        </p:nvSpPr>
        <p:spPr>
          <a:xfrm>
            <a:off x="142613" y="6459523"/>
            <a:ext cx="7175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/>
              <a:t>© Skive Kommunes matematik- og læsekonsulenter</a:t>
            </a:r>
          </a:p>
        </p:txBody>
      </p:sp>
      <p:sp>
        <p:nvSpPr>
          <p:cNvPr id="128" name="Tekstfelt 127">
            <a:extLst>
              <a:ext uri="{FF2B5EF4-FFF2-40B4-BE49-F238E27FC236}">
                <a16:creationId xmlns:a16="http://schemas.microsoft.com/office/drawing/2014/main" id="{ADAD4738-F177-4EA8-921E-654548E9146C}"/>
              </a:ext>
            </a:extLst>
          </p:cNvPr>
          <p:cNvSpPr txBox="1"/>
          <p:nvPr/>
        </p:nvSpPr>
        <p:spPr>
          <a:xfrm>
            <a:off x="6960181" y="1863670"/>
            <a:ext cx="1167122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Staveevaluering</a:t>
            </a:r>
          </a:p>
        </p:txBody>
      </p:sp>
      <p:sp>
        <p:nvSpPr>
          <p:cNvPr id="144" name="Tekstfelt 143">
            <a:extLst>
              <a:ext uri="{FF2B5EF4-FFF2-40B4-BE49-F238E27FC236}">
                <a16:creationId xmlns:a16="http://schemas.microsoft.com/office/drawing/2014/main" id="{3B350A40-AC91-4F33-A003-DE7830D8200E}"/>
              </a:ext>
            </a:extLst>
          </p:cNvPr>
          <p:cNvSpPr txBox="1"/>
          <p:nvPr/>
        </p:nvSpPr>
        <p:spPr>
          <a:xfrm>
            <a:off x="5020389" y="3054995"/>
            <a:ext cx="992444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Risikotest for ordblindhed</a:t>
            </a:r>
          </a:p>
        </p:txBody>
      </p:sp>
      <p:sp>
        <p:nvSpPr>
          <p:cNvPr id="146" name="Tekstfelt 145">
            <a:extLst>
              <a:ext uri="{FF2B5EF4-FFF2-40B4-BE49-F238E27FC236}">
                <a16:creationId xmlns:a16="http://schemas.microsoft.com/office/drawing/2014/main" id="{53C85873-5B32-47DE-9B60-54857D71C5C9}"/>
              </a:ext>
            </a:extLst>
          </p:cNvPr>
          <p:cNvSpPr txBox="1"/>
          <p:nvPr/>
        </p:nvSpPr>
        <p:spPr>
          <a:xfrm>
            <a:off x="1373411" y="16412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48" name="Tekstfelt 147">
            <a:extLst>
              <a:ext uri="{FF2B5EF4-FFF2-40B4-BE49-F238E27FC236}">
                <a16:creationId xmlns:a16="http://schemas.microsoft.com/office/drawing/2014/main" id="{947C621E-F140-4DC6-9854-1F11C6710B2C}"/>
              </a:ext>
            </a:extLst>
          </p:cNvPr>
          <p:cNvSpPr txBox="1"/>
          <p:nvPr/>
        </p:nvSpPr>
        <p:spPr>
          <a:xfrm>
            <a:off x="1525811" y="17936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49" name="Tekstfelt 148">
            <a:extLst>
              <a:ext uri="{FF2B5EF4-FFF2-40B4-BE49-F238E27FC236}">
                <a16:creationId xmlns:a16="http://schemas.microsoft.com/office/drawing/2014/main" id="{A256C456-3458-4524-B599-ED4628ACF938}"/>
              </a:ext>
            </a:extLst>
          </p:cNvPr>
          <p:cNvSpPr txBox="1"/>
          <p:nvPr/>
        </p:nvSpPr>
        <p:spPr>
          <a:xfrm>
            <a:off x="718907" y="252638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Klassekonference</a:t>
            </a:r>
          </a:p>
        </p:txBody>
      </p:sp>
      <p:sp>
        <p:nvSpPr>
          <p:cNvPr id="121" name="Tekstfelt 120">
            <a:extLst>
              <a:ext uri="{FF2B5EF4-FFF2-40B4-BE49-F238E27FC236}">
                <a16:creationId xmlns:a16="http://schemas.microsoft.com/office/drawing/2014/main" id="{BECD480D-EE5C-4DF4-9337-7D8E6439938F}"/>
              </a:ext>
            </a:extLst>
          </p:cNvPr>
          <p:cNvSpPr txBox="1"/>
          <p:nvPr/>
        </p:nvSpPr>
        <p:spPr>
          <a:xfrm>
            <a:off x="962640" y="117746"/>
            <a:ext cx="10553086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Skabelon til årshjul 1. kl. (Kommunale/ nationale test og prøver er skrevet på)</a:t>
            </a:r>
          </a:p>
        </p:txBody>
      </p:sp>
      <p:sp>
        <p:nvSpPr>
          <p:cNvPr id="147" name="Tekstfelt 146">
            <a:extLst>
              <a:ext uri="{FF2B5EF4-FFF2-40B4-BE49-F238E27FC236}">
                <a16:creationId xmlns:a16="http://schemas.microsoft.com/office/drawing/2014/main" id="{477FCD29-0CD1-4E0C-8CC5-B2CE76F033F9}"/>
              </a:ext>
            </a:extLst>
          </p:cNvPr>
          <p:cNvSpPr txBox="1"/>
          <p:nvPr/>
        </p:nvSpPr>
        <p:spPr>
          <a:xfrm>
            <a:off x="6094667" y="3560061"/>
            <a:ext cx="992444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Risikotest for ordblindhed</a:t>
            </a:r>
          </a:p>
        </p:txBody>
      </p:sp>
    </p:spTree>
    <p:extLst>
      <p:ext uri="{BB962C8B-B14F-4D97-AF65-F5344CB8AC3E}">
        <p14:creationId xmlns:p14="http://schemas.microsoft.com/office/powerpoint/2010/main" val="3776385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22F1E81F-9318-4A4B-82F6-AEDCD0070DE0}"/>
              </a:ext>
            </a:extLst>
          </p:cNvPr>
          <p:cNvSpPr/>
          <p:nvPr/>
        </p:nvSpPr>
        <p:spPr>
          <a:xfrm>
            <a:off x="6281401" y="994271"/>
            <a:ext cx="108605" cy="13068"/>
          </a:xfrm>
          <a:custGeom>
            <a:avLst/>
            <a:gdLst>
              <a:gd name="connsiteX0" fmla="*/ 0 w 108605"/>
              <a:gd name="connsiteY0" fmla="*/ 0 h 13068"/>
              <a:gd name="connsiteX1" fmla="*/ 33979 w 108605"/>
              <a:gd name="connsiteY1" fmla="*/ 1743 h 13068"/>
              <a:gd name="connsiteX2" fmla="*/ 108605 w 108605"/>
              <a:gd name="connsiteY2" fmla="*/ 13068 h 13068"/>
              <a:gd name="connsiteX3" fmla="*/ 0 w 108605"/>
              <a:gd name="connsiteY3" fmla="*/ 0 h 1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605" h="13068">
                <a:moveTo>
                  <a:pt x="0" y="0"/>
                </a:moveTo>
                <a:lnTo>
                  <a:pt x="33979" y="1743"/>
                </a:lnTo>
                <a:lnTo>
                  <a:pt x="108605" y="1306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67FA9C65-152F-4B31-9BF0-796F663581B1}"/>
              </a:ext>
            </a:extLst>
          </p:cNvPr>
          <p:cNvSpPr/>
          <p:nvPr/>
        </p:nvSpPr>
        <p:spPr>
          <a:xfrm>
            <a:off x="6390006" y="1007339"/>
            <a:ext cx="136921" cy="20778"/>
          </a:xfrm>
          <a:custGeom>
            <a:avLst/>
            <a:gdLst>
              <a:gd name="connsiteX0" fmla="*/ 0 w 136921"/>
              <a:gd name="connsiteY0" fmla="*/ 0 h 20778"/>
              <a:gd name="connsiteX1" fmla="*/ 99410 w 136921"/>
              <a:gd name="connsiteY1" fmla="*/ 11961 h 20778"/>
              <a:gd name="connsiteX2" fmla="*/ 136921 w 136921"/>
              <a:gd name="connsiteY2" fmla="*/ 20778 h 20778"/>
              <a:gd name="connsiteX3" fmla="*/ 0 w 136921"/>
              <a:gd name="connsiteY3" fmla="*/ 0 h 2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921" h="20778">
                <a:moveTo>
                  <a:pt x="0" y="0"/>
                </a:moveTo>
                <a:lnTo>
                  <a:pt x="99410" y="11961"/>
                </a:lnTo>
                <a:lnTo>
                  <a:pt x="136921" y="2077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98004BCC-726B-4F41-A109-547B75787776}"/>
              </a:ext>
            </a:extLst>
          </p:cNvPr>
          <p:cNvSpPr/>
          <p:nvPr/>
        </p:nvSpPr>
        <p:spPr>
          <a:xfrm>
            <a:off x="6526927" y="1028117"/>
            <a:ext cx="79415" cy="18668"/>
          </a:xfrm>
          <a:custGeom>
            <a:avLst/>
            <a:gdLst>
              <a:gd name="connsiteX0" fmla="*/ 0 w 79415"/>
              <a:gd name="connsiteY0" fmla="*/ 0 h 18668"/>
              <a:gd name="connsiteX1" fmla="*/ 12787 w 79415"/>
              <a:gd name="connsiteY1" fmla="*/ 1941 h 18668"/>
              <a:gd name="connsiteX2" fmla="*/ 79415 w 79415"/>
              <a:gd name="connsiteY2" fmla="*/ 18668 h 18668"/>
              <a:gd name="connsiteX3" fmla="*/ 0 w 79415"/>
              <a:gd name="connsiteY3" fmla="*/ 0 h 1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15" h="18668">
                <a:moveTo>
                  <a:pt x="0" y="0"/>
                </a:moveTo>
                <a:lnTo>
                  <a:pt x="12787" y="1941"/>
                </a:lnTo>
                <a:lnTo>
                  <a:pt x="79415" y="1866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58D0B517-13F0-4DAF-AB7E-A51DE8ADE22D}"/>
              </a:ext>
            </a:extLst>
          </p:cNvPr>
          <p:cNvSpPr/>
          <p:nvPr/>
        </p:nvSpPr>
        <p:spPr>
          <a:xfrm>
            <a:off x="6606342" y="1046785"/>
            <a:ext cx="558063" cy="203707"/>
          </a:xfrm>
          <a:custGeom>
            <a:avLst/>
            <a:gdLst>
              <a:gd name="connsiteX0" fmla="*/ 0 w 558063"/>
              <a:gd name="connsiteY0" fmla="*/ 0 h 203707"/>
              <a:gd name="connsiteX1" fmla="*/ 138224 w 558063"/>
              <a:gd name="connsiteY1" fmla="*/ 32492 h 203707"/>
              <a:gd name="connsiteX2" fmla="*/ 382220 w 558063"/>
              <a:gd name="connsiteY2" fmla="*/ 118990 h 203707"/>
              <a:gd name="connsiteX3" fmla="*/ 558063 w 558063"/>
              <a:gd name="connsiteY3" fmla="*/ 203707 h 203707"/>
              <a:gd name="connsiteX4" fmla="*/ 359303 w 558063"/>
              <a:gd name="connsiteY4" fmla="*/ 111719 h 203707"/>
              <a:gd name="connsiteX5" fmla="*/ 150460 w 558063"/>
              <a:gd name="connsiteY5" fmla="*/ 37774 h 203707"/>
              <a:gd name="connsiteX6" fmla="*/ 0 w 558063"/>
              <a:gd name="connsiteY6" fmla="*/ 0 h 20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063" h="203707">
                <a:moveTo>
                  <a:pt x="0" y="0"/>
                </a:moveTo>
                <a:lnTo>
                  <a:pt x="138224" y="32492"/>
                </a:lnTo>
                <a:cubicBezTo>
                  <a:pt x="221504" y="56994"/>
                  <a:pt x="302924" y="85916"/>
                  <a:pt x="382220" y="118990"/>
                </a:cubicBezTo>
                <a:lnTo>
                  <a:pt x="558063" y="203707"/>
                </a:lnTo>
                <a:lnTo>
                  <a:pt x="359303" y="111719"/>
                </a:lnTo>
                <a:cubicBezTo>
                  <a:pt x="291174" y="83943"/>
                  <a:pt x="221504" y="59238"/>
                  <a:pt x="150460" y="3777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79CEF74B-79D9-46A4-B9E1-5B3670FF5945}"/>
              </a:ext>
            </a:extLst>
          </p:cNvPr>
          <p:cNvSpPr/>
          <p:nvPr/>
        </p:nvSpPr>
        <p:spPr>
          <a:xfrm>
            <a:off x="7164405" y="1250492"/>
            <a:ext cx="1006" cy="485"/>
          </a:xfrm>
          <a:custGeom>
            <a:avLst/>
            <a:gdLst>
              <a:gd name="connsiteX0" fmla="*/ 0 w 1006"/>
              <a:gd name="connsiteY0" fmla="*/ 0 h 485"/>
              <a:gd name="connsiteX1" fmla="*/ 843 w 1006"/>
              <a:gd name="connsiteY1" fmla="*/ 390 h 485"/>
              <a:gd name="connsiteX2" fmla="*/ 1006 w 1006"/>
              <a:gd name="connsiteY2" fmla="*/ 485 h 485"/>
              <a:gd name="connsiteX3" fmla="*/ 0 w 1006"/>
              <a:gd name="connsiteY3" fmla="*/ 0 h 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6" h="485">
                <a:moveTo>
                  <a:pt x="0" y="0"/>
                </a:moveTo>
                <a:lnTo>
                  <a:pt x="843" y="390"/>
                </a:lnTo>
                <a:lnTo>
                  <a:pt x="1006" y="485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4B0AFD47-B759-481B-B847-38871AB72EDF}"/>
              </a:ext>
            </a:extLst>
          </p:cNvPr>
          <p:cNvSpPr/>
          <p:nvPr/>
        </p:nvSpPr>
        <p:spPr>
          <a:xfrm>
            <a:off x="6996126" y="1888000"/>
            <a:ext cx="390740" cy="387111"/>
          </a:xfrm>
          <a:custGeom>
            <a:avLst/>
            <a:gdLst>
              <a:gd name="connsiteX0" fmla="*/ 3631 w 390740"/>
              <a:gd name="connsiteY0" fmla="*/ 0 h 387111"/>
              <a:gd name="connsiteX1" fmla="*/ 105625 w 390740"/>
              <a:gd name="connsiteY1" fmla="*/ 78488 h 387111"/>
              <a:gd name="connsiteX2" fmla="*/ 312377 w 390740"/>
              <a:gd name="connsiteY2" fmla="*/ 285914 h 387111"/>
              <a:gd name="connsiteX3" fmla="*/ 390740 w 390740"/>
              <a:gd name="connsiteY3" fmla="*/ 387111 h 387111"/>
              <a:gd name="connsiteX4" fmla="*/ 321225 w 390740"/>
              <a:gd name="connsiteY4" fmla="*/ 298442 h 387111"/>
              <a:gd name="connsiteX5" fmla="*/ 113318 w 390740"/>
              <a:gd name="connsiteY5" fmla="*/ 92419 h 387111"/>
              <a:gd name="connsiteX6" fmla="*/ 0 w 390740"/>
              <a:gd name="connsiteY6" fmla="*/ 6288 h 387111"/>
              <a:gd name="connsiteX7" fmla="*/ 3631 w 390740"/>
              <a:gd name="connsiteY7" fmla="*/ 0 h 387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740" h="387111">
                <a:moveTo>
                  <a:pt x="3631" y="0"/>
                </a:moveTo>
                <a:lnTo>
                  <a:pt x="105625" y="78488"/>
                </a:lnTo>
                <a:cubicBezTo>
                  <a:pt x="179730" y="141161"/>
                  <a:pt x="248898" y="210580"/>
                  <a:pt x="312377" y="285914"/>
                </a:cubicBezTo>
                <a:lnTo>
                  <a:pt x="390740" y="387111"/>
                </a:lnTo>
                <a:lnTo>
                  <a:pt x="321225" y="298442"/>
                </a:lnTo>
                <a:cubicBezTo>
                  <a:pt x="257392" y="223618"/>
                  <a:pt x="187837" y="154668"/>
                  <a:pt x="113318" y="92419"/>
                </a:cubicBezTo>
                <a:lnTo>
                  <a:pt x="0" y="6288"/>
                </a:lnTo>
                <a:lnTo>
                  <a:pt x="363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39048940-BF1F-4953-BF0F-14FA7969A02F}"/>
              </a:ext>
            </a:extLst>
          </p:cNvPr>
          <p:cNvSpPr/>
          <p:nvPr/>
        </p:nvSpPr>
        <p:spPr>
          <a:xfrm>
            <a:off x="4682902" y="1890813"/>
            <a:ext cx="506346" cy="568140"/>
          </a:xfrm>
          <a:custGeom>
            <a:avLst/>
            <a:gdLst>
              <a:gd name="connsiteX0" fmla="*/ 501150 w 506346"/>
              <a:gd name="connsiteY0" fmla="*/ 0 h 568140"/>
              <a:gd name="connsiteX1" fmla="*/ 506346 w 506346"/>
              <a:gd name="connsiteY1" fmla="*/ 9000 h 568140"/>
              <a:gd name="connsiteX2" fmla="*/ 480987 w 506346"/>
              <a:gd name="connsiteY2" fmla="*/ 25785 h 568140"/>
              <a:gd name="connsiteX3" fmla="*/ 98453 w 506346"/>
              <a:gd name="connsiteY3" fmla="*/ 414854 h 568140"/>
              <a:gd name="connsiteX4" fmla="*/ 0 w 506346"/>
              <a:gd name="connsiteY4" fmla="*/ 568140 h 568140"/>
              <a:gd name="connsiteX5" fmla="*/ 3673 w 506346"/>
              <a:gd name="connsiteY5" fmla="*/ 560812 h 568140"/>
              <a:gd name="connsiteX6" fmla="*/ 484110 w 506346"/>
              <a:gd name="connsiteY6" fmla="*/ 11420 h 568140"/>
              <a:gd name="connsiteX7" fmla="*/ 501150 w 506346"/>
              <a:gd name="connsiteY7" fmla="*/ 0 h 56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346" h="568140">
                <a:moveTo>
                  <a:pt x="501150" y="0"/>
                </a:moveTo>
                <a:lnTo>
                  <a:pt x="506346" y="9000"/>
                </a:lnTo>
                <a:lnTo>
                  <a:pt x="480987" y="25785"/>
                </a:lnTo>
                <a:cubicBezTo>
                  <a:pt x="335477" y="132894"/>
                  <a:pt x="206321" y="264375"/>
                  <a:pt x="98453" y="414854"/>
                </a:cubicBezTo>
                <a:lnTo>
                  <a:pt x="0" y="568140"/>
                </a:lnTo>
                <a:lnTo>
                  <a:pt x="3673" y="560812"/>
                </a:lnTo>
                <a:cubicBezTo>
                  <a:pt x="127152" y="342611"/>
                  <a:pt x="291175" y="155204"/>
                  <a:pt x="484110" y="11420"/>
                </a:cubicBezTo>
                <a:lnTo>
                  <a:pt x="50115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58B824F7-5F4A-4E62-9C69-95F3C7B52AB8}"/>
              </a:ext>
            </a:extLst>
          </p:cNvPr>
          <p:cNvSpPr/>
          <p:nvPr/>
        </p:nvSpPr>
        <p:spPr>
          <a:xfrm>
            <a:off x="4969554" y="3152476"/>
            <a:ext cx="11390" cy="56396"/>
          </a:xfrm>
          <a:custGeom>
            <a:avLst/>
            <a:gdLst>
              <a:gd name="connsiteX0" fmla="*/ 11390 w 11390"/>
              <a:gd name="connsiteY0" fmla="*/ 0 h 56396"/>
              <a:gd name="connsiteX1" fmla="*/ 0 w 11390"/>
              <a:gd name="connsiteY1" fmla="*/ 56396 h 56396"/>
              <a:gd name="connsiteX2" fmla="*/ 1583 w 11390"/>
              <a:gd name="connsiteY2" fmla="*/ 39944 h 56396"/>
              <a:gd name="connsiteX3" fmla="*/ 11390 w 11390"/>
              <a:gd name="connsiteY3" fmla="*/ 0 h 56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90" h="56396">
                <a:moveTo>
                  <a:pt x="11390" y="0"/>
                </a:moveTo>
                <a:lnTo>
                  <a:pt x="0" y="56396"/>
                </a:lnTo>
                <a:lnTo>
                  <a:pt x="1583" y="39944"/>
                </a:lnTo>
                <a:lnTo>
                  <a:pt x="1139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AEF60319-6517-47AD-990A-6D721D43196F}"/>
              </a:ext>
            </a:extLst>
          </p:cNvPr>
          <p:cNvSpPr/>
          <p:nvPr/>
        </p:nvSpPr>
        <p:spPr>
          <a:xfrm>
            <a:off x="7158103" y="3153081"/>
            <a:ext cx="6757" cy="36250"/>
          </a:xfrm>
          <a:custGeom>
            <a:avLst/>
            <a:gdLst>
              <a:gd name="connsiteX0" fmla="*/ 0 w 6757"/>
              <a:gd name="connsiteY0" fmla="*/ 0 h 36250"/>
              <a:gd name="connsiteX1" fmla="*/ 4827 w 6757"/>
              <a:gd name="connsiteY1" fmla="*/ 17918 h 36250"/>
              <a:gd name="connsiteX2" fmla="*/ 6757 w 6757"/>
              <a:gd name="connsiteY2" fmla="*/ 36250 h 36250"/>
              <a:gd name="connsiteX3" fmla="*/ 0 w 6757"/>
              <a:gd name="connsiteY3" fmla="*/ 0 h 3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7" h="36250">
                <a:moveTo>
                  <a:pt x="0" y="0"/>
                </a:moveTo>
                <a:lnTo>
                  <a:pt x="4827" y="17918"/>
                </a:lnTo>
                <a:lnTo>
                  <a:pt x="6757" y="36250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15654B53-2CB2-4FB5-825D-05FD5269A806}"/>
              </a:ext>
            </a:extLst>
          </p:cNvPr>
          <p:cNvSpPr/>
          <p:nvPr/>
        </p:nvSpPr>
        <p:spPr>
          <a:xfrm>
            <a:off x="4968613" y="3621352"/>
            <a:ext cx="94746" cy="315966"/>
          </a:xfrm>
          <a:custGeom>
            <a:avLst/>
            <a:gdLst>
              <a:gd name="connsiteX0" fmla="*/ 0 w 94746"/>
              <a:gd name="connsiteY0" fmla="*/ 0 h 315966"/>
              <a:gd name="connsiteX1" fmla="*/ 21802 w 94746"/>
              <a:gd name="connsiteY1" fmla="*/ 116976 h 315966"/>
              <a:gd name="connsiteX2" fmla="*/ 84451 w 94746"/>
              <a:gd name="connsiteY2" fmla="*/ 293408 h 315966"/>
              <a:gd name="connsiteX3" fmla="*/ 94746 w 94746"/>
              <a:gd name="connsiteY3" fmla="*/ 313626 h 315966"/>
              <a:gd name="connsiteX4" fmla="*/ 90694 w 94746"/>
              <a:gd name="connsiteY4" fmla="*/ 315966 h 315966"/>
              <a:gd name="connsiteX5" fmla="*/ 84451 w 94746"/>
              <a:gd name="connsiteY5" fmla="*/ 303706 h 315966"/>
              <a:gd name="connsiteX6" fmla="*/ 6910 w 94746"/>
              <a:gd name="connsiteY6" fmla="*/ 65649 h 315966"/>
              <a:gd name="connsiteX7" fmla="*/ 0 w 94746"/>
              <a:gd name="connsiteY7" fmla="*/ 0 h 315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746" h="315966">
                <a:moveTo>
                  <a:pt x="0" y="0"/>
                </a:moveTo>
                <a:lnTo>
                  <a:pt x="21802" y="116976"/>
                </a:lnTo>
                <a:cubicBezTo>
                  <a:pt x="38238" y="177946"/>
                  <a:pt x="59259" y="236902"/>
                  <a:pt x="84451" y="293408"/>
                </a:cubicBezTo>
                <a:lnTo>
                  <a:pt x="94746" y="313626"/>
                </a:lnTo>
                <a:lnTo>
                  <a:pt x="90694" y="315966"/>
                </a:lnTo>
                <a:lnTo>
                  <a:pt x="84451" y="303706"/>
                </a:lnTo>
                <a:cubicBezTo>
                  <a:pt x="50862" y="228364"/>
                  <a:pt x="24687" y="148668"/>
                  <a:pt x="6910" y="65649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6C987CFC-F4FA-46BD-8245-6D3C24255360}"/>
              </a:ext>
            </a:extLst>
          </p:cNvPr>
          <p:cNvSpPr/>
          <p:nvPr/>
        </p:nvSpPr>
        <p:spPr>
          <a:xfrm>
            <a:off x="6707839" y="3985126"/>
            <a:ext cx="342758" cy="404814"/>
          </a:xfrm>
          <a:custGeom>
            <a:avLst/>
            <a:gdLst>
              <a:gd name="connsiteX0" fmla="*/ 342758 w 342758"/>
              <a:gd name="connsiteY0" fmla="*/ 0 h 404814"/>
              <a:gd name="connsiteX1" fmla="*/ 290823 w 342758"/>
              <a:gd name="connsiteY1" fmla="*/ 100209 h 404814"/>
              <a:gd name="connsiteX2" fmla="*/ 10240 w 342758"/>
              <a:gd name="connsiteY2" fmla="*/ 401190 h 404814"/>
              <a:gd name="connsiteX3" fmla="*/ 4697 w 342758"/>
              <a:gd name="connsiteY3" fmla="*/ 404814 h 404814"/>
              <a:gd name="connsiteX4" fmla="*/ 0 w 342758"/>
              <a:gd name="connsiteY4" fmla="*/ 396679 h 404814"/>
              <a:gd name="connsiteX5" fmla="*/ 153955 w 342758"/>
              <a:gd name="connsiteY5" fmla="*/ 263644 h 404814"/>
              <a:gd name="connsiteX6" fmla="*/ 259573 w 342758"/>
              <a:gd name="connsiteY6" fmla="*/ 135935 h 404814"/>
              <a:gd name="connsiteX7" fmla="*/ 342758 w 342758"/>
              <a:gd name="connsiteY7" fmla="*/ 0 h 40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758" h="404814">
                <a:moveTo>
                  <a:pt x="342758" y="0"/>
                </a:moveTo>
                <a:lnTo>
                  <a:pt x="290823" y="100209"/>
                </a:lnTo>
                <a:cubicBezTo>
                  <a:pt x="215288" y="217305"/>
                  <a:pt x="120109" y="319361"/>
                  <a:pt x="10240" y="401190"/>
                </a:cubicBezTo>
                <a:lnTo>
                  <a:pt x="4697" y="404814"/>
                </a:lnTo>
                <a:lnTo>
                  <a:pt x="0" y="396679"/>
                </a:lnTo>
                <a:lnTo>
                  <a:pt x="153955" y="263644"/>
                </a:lnTo>
                <a:cubicBezTo>
                  <a:pt x="191987" y="223813"/>
                  <a:pt x="227299" y="181132"/>
                  <a:pt x="259573" y="135935"/>
                </a:cubicBezTo>
                <a:lnTo>
                  <a:pt x="342758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C5E4621C-E124-4B86-B21F-7734AE04A7A5}"/>
              </a:ext>
            </a:extLst>
          </p:cNvPr>
          <p:cNvSpPr/>
          <p:nvPr/>
        </p:nvSpPr>
        <p:spPr>
          <a:xfrm>
            <a:off x="5092998" y="4001138"/>
            <a:ext cx="369167" cy="408913"/>
          </a:xfrm>
          <a:custGeom>
            <a:avLst/>
            <a:gdLst>
              <a:gd name="connsiteX0" fmla="*/ 4052 w 369167"/>
              <a:gd name="connsiteY0" fmla="*/ 0 h 408913"/>
              <a:gd name="connsiteX1" fmla="*/ 15887 w 369167"/>
              <a:gd name="connsiteY1" fmla="*/ 23242 h 408913"/>
              <a:gd name="connsiteX2" fmla="*/ 242708 w 369167"/>
              <a:gd name="connsiteY2" fmla="*/ 305200 h 408913"/>
              <a:gd name="connsiteX3" fmla="*/ 369167 w 369167"/>
              <a:gd name="connsiteY3" fmla="*/ 401766 h 408913"/>
              <a:gd name="connsiteX4" fmla="*/ 365040 w 369167"/>
              <a:gd name="connsiteY4" fmla="*/ 408913 h 408913"/>
              <a:gd name="connsiteX5" fmla="*/ 242708 w 369167"/>
              <a:gd name="connsiteY5" fmla="*/ 315498 h 408913"/>
              <a:gd name="connsiteX6" fmla="*/ 15887 w 369167"/>
              <a:gd name="connsiteY6" fmla="*/ 33540 h 408913"/>
              <a:gd name="connsiteX7" fmla="*/ 0 w 369167"/>
              <a:gd name="connsiteY7" fmla="*/ 2340 h 408913"/>
              <a:gd name="connsiteX8" fmla="*/ 4052 w 369167"/>
              <a:gd name="connsiteY8" fmla="*/ 0 h 40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9167" h="408913">
                <a:moveTo>
                  <a:pt x="4052" y="0"/>
                </a:moveTo>
                <a:lnTo>
                  <a:pt x="15887" y="23242"/>
                </a:lnTo>
                <a:cubicBezTo>
                  <a:pt x="77024" y="129339"/>
                  <a:pt x="153736" y="224483"/>
                  <a:pt x="242708" y="305200"/>
                </a:cubicBezTo>
                <a:lnTo>
                  <a:pt x="369167" y="401766"/>
                </a:lnTo>
                <a:lnTo>
                  <a:pt x="365040" y="408913"/>
                </a:lnTo>
                <a:lnTo>
                  <a:pt x="242708" y="315498"/>
                </a:lnTo>
                <a:cubicBezTo>
                  <a:pt x="153736" y="234781"/>
                  <a:pt x="77024" y="139637"/>
                  <a:pt x="15887" y="33540"/>
                </a:cubicBezTo>
                <a:lnTo>
                  <a:pt x="0" y="2340"/>
                </a:lnTo>
                <a:lnTo>
                  <a:pt x="405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A63C8798-9B53-4E95-B369-8CAFE7DA9CC3}"/>
              </a:ext>
            </a:extLst>
          </p:cNvPr>
          <p:cNvSpPr/>
          <p:nvPr/>
        </p:nvSpPr>
        <p:spPr>
          <a:xfrm>
            <a:off x="8142269" y="4640844"/>
            <a:ext cx="16977" cy="30093"/>
          </a:xfrm>
          <a:custGeom>
            <a:avLst/>
            <a:gdLst>
              <a:gd name="connsiteX0" fmla="*/ 16977 w 16977"/>
              <a:gd name="connsiteY0" fmla="*/ 0 h 30093"/>
              <a:gd name="connsiteX1" fmla="*/ 8214 w 16977"/>
              <a:gd name="connsiteY1" fmla="*/ 17478 h 30093"/>
              <a:gd name="connsiteX2" fmla="*/ 0 w 16977"/>
              <a:gd name="connsiteY2" fmla="*/ 30093 h 30093"/>
              <a:gd name="connsiteX3" fmla="*/ 16977 w 16977"/>
              <a:gd name="connsiteY3" fmla="*/ 0 h 3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7" h="30093">
                <a:moveTo>
                  <a:pt x="16977" y="0"/>
                </a:moveTo>
                <a:lnTo>
                  <a:pt x="8214" y="17478"/>
                </a:lnTo>
                <a:lnTo>
                  <a:pt x="0" y="30093"/>
                </a:lnTo>
                <a:lnTo>
                  <a:pt x="16977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4DA10FD6-E10C-4407-85DB-675E0FFBAF81}"/>
              </a:ext>
            </a:extLst>
          </p:cNvPr>
          <p:cNvSpPr/>
          <p:nvPr/>
        </p:nvSpPr>
        <p:spPr>
          <a:xfrm>
            <a:off x="3981837" y="4644360"/>
            <a:ext cx="45713" cy="72307"/>
          </a:xfrm>
          <a:custGeom>
            <a:avLst/>
            <a:gdLst>
              <a:gd name="connsiteX0" fmla="*/ 1121 w 45713"/>
              <a:gd name="connsiteY0" fmla="*/ 0 h 72307"/>
              <a:gd name="connsiteX1" fmla="*/ 45713 w 45713"/>
              <a:gd name="connsiteY1" fmla="*/ 72307 h 72307"/>
              <a:gd name="connsiteX2" fmla="*/ 0 w 45713"/>
              <a:gd name="connsiteY2" fmla="*/ 647 h 72307"/>
              <a:gd name="connsiteX3" fmla="*/ 1121 w 45713"/>
              <a:gd name="connsiteY3" fmla="*/ 0 h 7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3" h="72307">
                <a:moveTo>
                  <a:pt x="1121" y="0"/>
                </a:moveTo>
                <a:lnTo>
                  <a:pt x="45713" y="72307"/>
                </a:lnTo>
                <a:lnTo>
                  <a:pt x="0" y="647"/>
                </a:lnTo>
                <a:lnTo>
                  <a:pt x="112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F6F43CA4-2792-4AAB-83D3-2C7ABD2FFDF9}"/>
              </a:ext>
            </a:extLst>
          </p:cNvPr>
          <p:cNvSpPr/>
          <p:nvPr/>
        </p:nvSpPr>
        <p:spPr>
          <a:xfrm>
            <a:off x="8042974" y="4670937"/>
            <a:ext cx="99295" cy="152487"/>
          </a:xfrm>
          <a:custGeom>
            <a:avLst/>
            <a:gdLst>
              <a:gd name="connsiteX0" fmla="*/ 99295 w 99295"/>
              <a:gd name="connsiteY0" fmla="*/ 0 h 152487"/>
              <a:gd name="connsiteX1" fmla="*/ 67244 w 99295"/>
              <a:gd name="connsiteY1" fmla="*/ 56812 h 152487"/>
              <a:gd name="connsiteX2" fmla="*/ 0 w 99295"/>
              <a:gd name="connsiteY2" fmla="*/ 152487 h 152487"/>
              <a:gd name="connsiteX3" fmla="*/ 99295 w 99295"/>
              <a:gd name="connsiteY3" fmla="*/ 0 h 15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95" h="152487">
                <a:moveTo>
                  <a:pt x="99295" y="0"/>
                </a:moveTo>
                <a:lnTo>
                  <a:pt x="67244" y="56812"/>
                </a:lnTo>
                <a:lnTo>
                  <a:pt x="0" y="152487"/>
                </a:lnTo>
                <a:lnTo>
                  <a:pt x="99295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935226FD-9F97-478A-92E0-67019A7270CF}"/>
              </a:ext>
            </a:extLst>
          </p:cNvPr>
          <p:cNvSpPr/>
          <p:nvPr/>
        </p:nvSpPr>
        <p:spPr>
          <a:xfrm>
            <a:off x="4027550" y="4716667"/>
            <a:ext cx="89354" cy="140071"/>
          </a:xfrm>
          <a:custGeom>
            <a:avLst/>
            <a:gdLst>
              <a:gd name="connsiteX0" fmla="*/ 0 w 89354"/>
              <a:gd name="connsiteY0" fmla="*/ 0 h 140071"/>
              <a:gd name="connsiteX1" fmla="*/ 89354 w 89354"/>
              <a:gd name="connsiteY1" fmla="*/ 140071 h 140071"/>
              <a:gd name="connsiteX2" fmla="*/ 74565 w 89354"/>
              <a:gd name="connsiteY2" fmla="*/ 120907 h 140071"/>
              <a:gd name="connsiteX3" fmla="*/ 0 w 89354"/>
              <a:gd name="connsiteY3" fmla="*/ 0 h 1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354" h="140071">
                <a:moveTo>
                  <a:pt x="0" y="0"/>
                </a:moveTo>
                <a:lnTo>
                  <a:pt x="89354" y="140071"/>
                </a:lnTo>
                <a:lnTo>
                  <a:pt x="74565" y="120907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CF662DD2-FFB9-4DDF-A87E-00C286E0FADB}"/>
              </a:ext>
            </a:extLst>
          </p:cNvPr>
          <p:cNvSpPr/>
          <p:nvPr/>
        </p:nvSpPr>
        <p:spPr>
          <a:xfrm>
            <a:off x="4939502" y="4729104"/>
            <a:ext cx="221373" cy="198200"/>
          </a:xfrm>
          <a:custGeom>
            <a:avLst/>
            <a:gdLst>
              <a:gd name="connsiteX0" fmla="*/ 0 w 221373"/>
              <a:gd name="connsiteY0" fmla="*/ 0 h 198200"/>
              <a:gd name="connsiteX1" fmla="*/ 35092 w 221373"/>
              <a:gd name="connsiteY1" fmla="*/ 37824 h 198200"/>
              <a:gd name="connsiteX2" fmla="*/ 143053 w 221373"/>
              <a:gd name="connsiteY2" fmla="*/ 136120 h 198200"/>
              <a:gd name="connsiteX3" fmla="*/ 221373 w 221373"/>
              <a:gd name="connsiteY3" fmla="*/ 195650 h 198200"/>
              <a:gd name="connsiteX4" fmla="*/ 219900 w 221373"/>
              <a:gd name="connsiteY4" fmla="*/ 198200 h 198200"/>
              <a:gd name="connsiteX5" fmla="*/ 146628 w 221373"/>
              <a:gd name="connsiteY5" fmla="*/ 141815 h 198200"/>
              <a:gd name="connsiteX6" fmla="*/ 39267 w 221373"/>
              <a:gd name="connsiteY6" fmla="*/ 42850 h 198200"/>
              <a:gd name="connsiteX7" fmla="*/ 0 w 221373"/>
              <a:gd name="connsiteY7" fmla="*/ 0 h 19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3" h="198200">
                <a:moveTo>
                  <a:pt x="0" y="0"/>
                </a:moveTo>
                <a:lnTo>
                  <a:pt x="35092" y="37824"/>
                </a:lnTo>
                <a:cubicBezTo>
                  <a:pt x="69776" y="72196"/>
                  <a:pt x="105794" y="104995"/>
                  <a:pt x="143053" y="136120"/>
                </a:cubicBezTo>
                <a:lnTo>
                  <a:pt x="221373" y="195650"/>
                </a:lnTo>
                <a:lnTo>
                  <a:pt x="219900" y="198200"/>
                </a:lnTo>
                <a:lnTo>
                  <a:pt x="146628" y="141815"/>
                </a:lnTo>
                <a:cubicBezTo>
                  <a:pt x="109576" y="110479"/>
                  <a:pt x="73758" y="77456"/>
                  <a:pt x="39267" y="428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4E116CD3-8EA5-4B5F-92BA-C5102602663E}"/>
              </a:ext>
            </a:extLst>
          </p:cNvPr>
          <p:cNvSpPr/>
          <p:nvPr/>
        </p:nvSpPr>
        <p:spPr>
          <a:xfrm>
            <a:off x="7977703" y="4823424"/>
            <a:ext cx="65271" cy="92867"/>
          </a:xfrm>
          <a:custGeom>
            <a:avLst/>
            <a:gdLst>
              <a:gd name="connsiteX0" fmla="*/ 65271 w 65271"/>
              <a:gd name="connsiteY0" fmla="*/ 0 h 92867"/>
              <a:gd name="connsiteX1" fmla="*/ 22909 w 65271"/>
              <a:gd name="connsiteY1" fmla="*/ 65055 h 92867"/>
              <a:gd name="connsiteX2" fmla="*/ 0 w 65271"/>
              <a:gd name="connsiteY2" fmla="*/ 92867 h 92867"/>
              <a:gd name="connsiteX3" fmla="*/ 65271 w 65271"/>
              <a:gd name="connsiteY3" fmla="*/ 0 h 9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271" h="92867">
                <a:moveTo>
                  <a:pt x="65271" y="0"/>
                </a:moveTo>
                <a:lnTo>
                  <a:pt x="22909" y="65055"/>
                </a:lnTo>
                <a:lnTo>
                  <a:pt x="0" y="92867"/>
                </a:lnTo>
                <a:lnTo>
                  <a:pt x="6527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9BAFD9ED-3916-4AA1-9CE3-0D21545A56A8}"/>
              </a:ext>
            </a:extLst>
          </p:cNvPr>
          <p:cNvSpPr/>
          <p:nvPr/>
        </p:nvSpPr>
        <p:spPr>
          <a:xfrm>
            <a:off x="4116904" y="4856738"/>
            <a:ext cx="103910" cy="134641"/>
          </a:xfrm>
          <a:custGeom>
            <a:avLst/>
            <a:gdLst>
              <a:gd name="connsiteX0" fmla="*/ 0 w 103910"/>
              <a:gd name="connsiteY0" fmla="*/ 0 h 134641"/>
              <a:gd name="connsiteX1" fmla="*/ 103910 w 103910"/>
              <a:gd name="connsiteY1" fmla="*/ 134641 h 134641"/>
              <a:gd name="connsiteX2" fmla="*/ 15545 w 103910"/>
              <a:gd name="connsiteY2" fmla="*/ 24367 h 134641"/>
              <a:gd name="connsiteX3" fmla="*/ 0 w 103910"/>
              <a:gd name="connsiteY3" fmla="*/ 0 h 13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910" h="134641">
                <a:moveTo>
                  <a:pt x="0" y="0"/>
                </a:moveTo>
                <a:lnTo>
                  <a:pt x="103910" y="134641"/>
                </a:lnTo>
                <a:lnTo>
                  <a:pt x="15545" y="24367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5AE34CCB-2DAA-4224-804C-712E4BF8C7AB}"/>
              </a:ext>
            </a:extLst>
          </p:cNvPr>
          <p:cNvSpPr/>
          <p:nvPr/>
        </p:nvSpPr>
        <p:spPr>
          <a:xfrm>
            <a:off x="7024983" y="4877386"/>
            <a:ext cx="65942" cy="54180"/>
          </a:xfrm>
          <a:custGeom>
            <a:avLst/>
            <a:gdLst>
              <a:gd name="connsiteX0" fmla="*/ 65942 w 65942"/>
              <a:gd name="connsiteY0" fmla="*/ 0 h 54180"/>
              <a:gd name="connsiteX1" fmla="*/ 260 w 65942"/>
              <a:gd name="connsiteY1" fmla="*/ 54180 h 54180"/>
              <a:gd name="connsiteX2" fmla="*/ 0 w 65942"/>
              <a:gd name="connsiteY2" fmla="*/ 53729 h 54180"/>
              <a:gd name="connsiteX3" fmla="*/ 3126 w 65942"/>
              <a:gd name="connsiteY3" fmla="*/ 51659 h 54180"/>
              <a:gd name="connsiteX4" fmla="*/ 65942 w 65942"/>
              <a:gd name="connsiteY4" fmla="*/ 0 h 5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42" h="54180">
                <a:moveTo>
                  <a:pt x="65942" y="0"/>
                </a:moveTo>
                <a:lnTo>
                  <a:pt x="260" y="54180"/>
                </a:lnTo>
                <a:lnTo>
                  <a:pt x="0" y="53729"/>
                </a:lnTo>
                <a:lnTo>
                  <a:pt x="3126" y="51659"/>
                </a:lnTo>
                <a:lnTo>
                  <a:pt x="6594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A94409D5-BF0D-4AE9-938F-88AA49AE5DA8}"/>
              </a:ext>
            </a:extLst>
          </p:cNvPr>
          <p:cNvSpPr/>
          <p:nvPr/>
        </p:nvSpPr>
        <p:spPr>
          <a:xfrm>
            <a:off x="7904669" y="4916291"/>
            <a:ext cx="73034" cy="88665"/>
          </a:xfrm>
          <a:custGeom>
            <a:avLst/>
            <a:gdLst>
              <a:gd name="connsiteX0" fmla="*/ 73034 w 73034"/>
              <a:gd name="connsiteY0" fmla="*/ 0 h 88665"/>
              <a:gd name="connsiteX1" fmla="*/ 53829 w 73034"/>
              <a:gd name="connsiteY1" fmla="*/ 27325 h 88665"/>
              <a:gd name="connsiteX2" fmla="*/ 0 w 73034"/>
              <a:gd name="connsiteY2" fmla="*/ 88665 h 88665"/>
              <a:gd name="connsiteX3" fmla="*/ 73034 w 73034"/>
              <a:gd name="connsiteY3" fmla="*/ 0 h 8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034" h="88665">
                <a:moveTo>
                  <a:pt x="73034" y="0"/>
                </a:moveTo>
                <a:lnTo>
                  <a:pt x="53829" y="27325"/>
                </a:lnTo>
                <a:lnTo>
                  <a:pt x="0" y="88665"/>
                </a:lnTo>
                <a:lnTo>
                  <a:pt x="73034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07E7870C-9AC0-483B-9F05-2C4D70307087}"/>
              </a:ext>
            </a:extLst>
          </p:cNvPr>
          <p:cNvSpPr/>
          <p:nvPr/>
        </p:nvSpPr>
        <p:spPr>
          <a:xfrm>
            <a:off x="4220814" y="4991379"/>
            <a:ext cx="19378" cy="24183"/>
          </a:xfrm>
          <a:custGeom>
            <a:avLst/>
            <a:gdLst>
              <a:gd name="connsiteX0" fmla="*/ 0 w 19378"/>
              <a:gd name="connsiteY0" fmla="*/ 0 h 24183"/>
              <a:gd name="connsiteX1" fmla="*/ 19378 w 19378"/>
              <a:gd name="connsiteY1" fmla="*/ 24183 h 24183"/>
              <a:gd name="connsiteX2" fmla="*/ 15071 w 19378"/>
              <a:gd name="connsiteY2" fmla="*/ 19528 h 24183"/>
              <a:gd name="connsiteX3" fmla="*/ 0 w 19378"/>
              <a:gd name="connsiteY3" fmla="*/ 0 h 24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78" h="24183">
                <a:moveTo>
                  <a:pt x="0" y="0"/>
                </a:moveTo>
                <a:lnTo>
                  <a:pt x="19378" y="24183"/>
                </a:lnTo>
                <a:lnTo>
                  <a:pt x="15071" y="1952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FE38ABFF-C143-4FA1-BD44-E6A91A651F92}"/>
              </a:ext>
            </a:extLst>
          </p:cNvPr>
          <p:cNvSpPr/>
          <p:nvPr/>
        </p:nvSpPr>
        <p:spPr>
          <a:xfrm>
            <a:off x="7792679" y="5004956"/>
            <a:ext cx="111990" cy="127618"/>
          </a:xfrm>
          <a:custGeom>
            <a:avLst/>
            <a:gdLst>
              <a:gd name="connsiteX0" fmla="*/ 111990 w 111990"/>
              <a:gd name="connsiteY0" fmla="*/ 0 h 127618"/>
              <a:gd name="connsiteX1" fmla="*/ 34145 w 111990"/>
              <a:gd name="connsiteY1" fmla="*/ 94506 h 127618"/>
              <a:gd name="connsiteX2" fmla="*/ 0 w 111990"/>
              <a:gd name="connsiteY2" fmla="*/ 127618 h 127618"/>
              <a:gd name="connsiteX3" fmla="*/ 111990 w 111990"/>
              <a:gd name="connsiteY3" fmla="*/ 0 h 12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990" h="127618">
                <a:moveTo>
                  <a:pt x="111990" y="0"/>
                </a:moveTo>
                <a:lnTo>
                  <a:pt x="34145" y="94506"/>
                </a:lnTo>
                <a:lnTo>
                  <a:pt x="0" y="127618"/>
                </a:lnTo>
                <a:lnTo>
                  <a:pt x="11199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DA69F794-2B07-42FF-9D4A-617A0B2387DB}"/>
              </a:ext>
            </a:extLst>
          </p:cNvPr>
          <p:cNvSpPr/>
          <p:nvPr/>
        </p:nvSpPr>
        <p:spPr>
          <a:xfrm>
            <a:off x="4240192" y="5015562"/>
            <a:ext cx="582090" cy="501170"/>
          </a:xfrm>
          <a:custGeom>
            <a:avLst/>
            <a:gdLst>
              <a:gd name="connsiteX0" fmla="*/ 0 w 582090"/>
              <a:gd name="connsiteY0" fmla="*/ 0 h 501170"/>
              <a:gd name="connsiteX1" fmla="*/ 144053 w 582090"/>
              <a:gd name="connsiteY1" fmla="*/ 155665 h 501170"/>
              <a:gd name="connsiteX2" fmla="*/ 480549 w 582090"/>
              <a:gd name="connsiteY2" fmla="*/ 433224 h 501170"/>
              <a:gd name="connsiteX3" fmla="*/ 582090 w 582090"/>
              <a:gd name="connsiteY3" fmla="*/ 495651 h 501170"/>
              <a:gd name="connsiteX4" fmla="*/ 578904 w 582090"/>
              <a:gd name="connsiteY4" fmla="*/ 501170 h 501170"/>
              <a:gd name="connsiteX5" fmla="*/ 543648 w 582090"/>
              <a:gd name="connsiteY5" fmla="*/ 480728 h 501170"/>
              <a:gd name="connsiteX6" fmla="*/ 33355 w 582090"/>
              <a:gd name="connsiteY6" fmla="*/ 41624 h 501170"/>
              <a:gd name="connsiteX7" fmla="*/ 0 w 582090"/>
              <a:gd name="connsiteY7" fmla="*/ 0 h 50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090" h="501170">
                <a:moveTo>
                  <a:pt x="0" y="0"/>
                </a:moveTo>
                <a:lnTo>
                  <a:pt x="144053" y="155665"/>
                </a:lnTo>
                <a:cubicBezTo>
                  <a:pt x="247601" y="257984"/>
                  <a:pt x="360211" y="350953"/>
                  <a:pt x="480549" y="433224"/>
                </a:cubicBezTo>
                <a:lnTo>
                  <a:pt x="582090" y="495651"/>
                </a:lnTo>
                <a:lnTo>
                  <a:pt x="578904" y="501170"/>
                </a:lnTo>
                <a:lnTo>
                  <a:pt x="543648" y="480728"/>
                </a:lnTo>
                <a:cubicBezTo>
                  <a:pt x="353987" y="358866"/>
                  <a:pt x="182249" y="210832"/>
                  <a:pt x="33355" y="4162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FF2877B9-DFA0-4B96-943A-982ED0942DF6}"/>
              </a:ext>
            </a:extLst>
          </p:cNvPr>
          <p:cNvSpPr/>
          <p:nvPr/>
        </p:nvSpPr>
        <p:spPr>
          <a:xfrm>
            <a:off x="7759935" y="5132574"/>
            <a:ext cx="32744" cy="31753"/>
          </a:xfrm>
          <a:custGeom>
            <a:avLst/>
            <a:gdLst>
              <a:gd name="connsiteX0" fmla="*/ 32744 w 32744"/>
              <a:gd name="connsiteY0" fmla="*/ 0 h 31753"/>
              <a:gd name="connsiteX1" fmla="*/ 25148 w 32744"/>
              <a:gd name="connsiteY1" fmla="*/ 8655 h 31753"/>
              <a:gd name="connsiteX2" fmla="*/ 0 w 32744"/>
              <a:gd name="connsiteY2" fmla="*/ 31753 h 31753"/>
              <a:gd name="connsiteX3" fmla="*/ 32744 w 32744"/>
              <a:gd name="connsiteY3" fmla="*/ 0 h 3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44" h="31753">
                <a:moveTo>
                  <a:pt x="32744" y="0"/>
                </a:moveTo>
                <a:lnTo>
                  <a:pt x="25148" y="8655"/>
                </a:lnTo>
                <a:lnTo>
                  <a:pt x="0" y="31753"/>
                </a:lnTo>
                <a:lnTo>
                  <a:pt x="32744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0899BD2F-B8FB-4DB6-B184-319482CCF2F0}"/>
              </a:ext>
            </a:extLst>
          </p:cNvPr>
          <p:cNvSpPr/>
          <p:nvPr/>
        </p:nvSpPr>
        <p:spPr>
          <a:xfrm>
            <a:off x="7349584" y="5164327"/>
            <a:ext cx="410351" cy="331368"/>
          </a:xfrm>
          <a:custGeom>
            <a:avLst/>
            <a:gdLst>
              <a:gd name="connsiteX0" fmla="*/ 410351 w 410351"/>
              <a:gd name="connsiteY0" fmla="*/ 0 h 331368"/>
              <a:gd name="connsiteX1" fmla="*/ 281482 w 410351"/>
              <a:gd name="connsiteY1" fmla="*/ 124966 h 331368"/>
              <a:gd name="connsiteX2" fmla="*/ 65703 w 410351"/>
              <a:gd name="connsiteY2" fmla="*/ 291668 h 331368"/>
              <a:gd name="connsiteX3" fmla="*/ 1359 w 410351"/>
              <a:gd name="connsiteY3" fmla="*/ 331368 h 331368"/>
              <a:gd name="connsiteX4" fmla="*/ 0 w 410351"/>
              <a:gd name="connsiteY4" fmla="*/ 329014 h 331368"/>
              <a:gd name="connsiteX5" fmla="*/ 30548 w 410351"/>
              <a:gd name="connsiteY5" fmla="*/ 310319 h 331368"/>
              <a:gd name="connsiteX6" fmla="*/ 242130 w 410351"/>
              <a:gd name="connsiteY6" fmla="*/ 154499 h 331368"/>
              <a:gd name="connsiteX7" fmla="*/ 410351 w 410351"/>
              <a:gd name="connsiteY7" fmla="*/ 0 h 331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51" h="331368">
                <a:moveTo>
                  <a:pt x="410351" y="0"/>
                </a:moveTo>
                <a:lnTo>
                  <a:pt x="281482" y="124966"/>
                </a:lnTo>
                <a:cubicBezTo>
                  <a:pt x="212785" y="184499"/>
                  <a:pt x="140750" y="240176"/>
                  <a:pt x="65703" y="291668"/>
                </a:cubicBezTo>
                <a:lnTo>
                  <a:pt x="1359" y="331368"/>
                </a:lnTo>
                <a:lnTo>
                  <a:pt x="0" y="329014"/>
                </a:lnTo>
                <a:lnTo>
                  <a:pt x="30548" y="310319"/>
                </a:lnTo>
                <a:cubicBezTo>
                  <a:pt x="103918" y="262204"/>
                  <a:pt x="174542" y="210167"/>
                  <a:pt x="242130" y="154499"/>
                </a:cubicBezTo>
                <a:lnTo>
                  <a:pt x="41035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935FF731-2639-43A0-B4A1-7F0435F09A17}"/>
              </a:ext>
            </a:extLst>
          </p:cNvPr>
          <p:cNvSpPr/>
          <p:nvPr/>
        </p:nvSpPr>
        <p:spPr>
          <a:xfrm>
            <a:off x="6133070" y="676512"/>
            <a:ext cx="1288377" cy="621993"/>
          </a:xfrm>
          <a:custGeom>
            <a:avLst/>
            <a:gdLst>
              <a:gd name="connsiteX0" fmla="*/ 0 w 1288377"/>
              <a:gd name="connsiteY0" fmla="*/ 0 h 621993"/>
              <a:gd name="connsiteX1" fmla="*/ 141203 w 1288377"/>
              <a:gd name="connsiteY1" fmla="*/ 4427 h 621993"/>
              <a:gd name="connsiteX2" fmla="*/ 1285681 w 1288377"/>
              <a:gd name="connsiteY2" fmla="*/ 331190 h 621993"/>
              <a:gd name="connsiteX3" fmla="*/ 1288377 w 1288377"/>
              <a:gd name="connsiteY3" fmla="*/ 332816 h 621993"/>
              <a:gd name="connsiteX4" fmla="*/ 1121421 w 1288377"/>
              <a:gd name="connsiteY4" fmla="*/ 621993 h 621993"/>
              <a:gd name="connsiteX5" fmla="*/ 1086747 w 1288377"/>
              <a:gd name="connsiteY5" fmla="*/ 600676 h 621993"/>
              <a:gd name="connsiteX6" fmla="*/ 1032341 w 1288377"/>
              <a:gd name="connsiteY6" fmla="*/ 574465 h 621993"/>
              <a:gd name="connsiteX7" fmla="*/ 1032178 w 1288377"/>
              <a:gd name="connsiteY7" fmla="*/ 574370 h 621993"/>
              <a:gd name="connsiteX8" fmla="*/ 1031335 w 1288377"/>
              <a:gd name="connsiteY8" fmla="*/ 573980 h 621993"/>
              <a:gd name="connsiteX9" fmla="*/ 855492 w 1288377"/>
              <a:gd name="connsiteY9" fmla="*/ 489263 h 621993"/>
              <a:gd name="connsiteX10" fmla="*/ 611496 w 1288377"/>
              <a:gd name="connsiteY10" fmla="*/ 402765 h 621993"/>
              <a:gd name="connsiteX11" fmla="*/ 473272 w 1288377"/>
              <a:gd name="connsiteY11" fmla="*/ 370273 h 621993"/>
              <a:gd name="connsiteX12" fmla="*/ 406644 w 1288377"/>
              <a:gd name="connsiteY12" fmla="*/ 353546 h 621993"/>
              <a:gd name="connsiteX13" fmla="*/ 393857 w 1288377"/>
              <a:gd name="connsiteY13" fmla="*/ 351605 h 621993"/>
              <a:gd name="connsiteX14" fmla="*/ 356346 w 1288377"/>
              <a:gd name="connsiteY14" fmla="*/ 342788 h 621993"/>
              <a:gd name="connsiteX15" fmla="*/ 256936 w 1288377"/>
              <a:gd name="connsiteY15" fmla="*/ 330827 h 621993"/>
              <a:gd name="connsiteX16" fmla="*/ 182310 w 1288377"/>
              <a:gd name="connsiteY16" fmla="*/ 319502 h 621993"/>
              <a:gd name="connsiteX17" fmla="*/ 148331 w 1288377"/>
              <a:gd name="connsiteY17" fmla="*/ 317759 h 621993"/>
              <a:gd name="connsiteX18" fmla="*/ 91628 w 1288377"/>
              <a:gd name="connsiteY18" fmla="*/ 310937 h 621993"/>
              <a:gd name="connsiteX19" fmla="*/ 0 w 1288377"/>
              <a:gd name="connsiteY19" fmla="*/ 308007 h 621993"/>
              <a:gd name="connsiteX20" fmla="*/ 0 w 1288377"/>
              <a:gd name="connsiteY20" fmla="*/ 0 h 62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88377" h="621993">
                <a:moveTo>
                  <a:pt x="0" y="0"/>
                </a:moveTo>
                <a:lnTo>
                  <a:pt x="141203" y="4427"/>
                </a:lnTo>
                <a:cubicBezTo>
                  <a:pt x="553661" y="30369"/>
                  <a:pt x="941643" y="145730"/>
                  <a:pt x="1285681" y="331190"/>
                </a:cubicBezTo>
                <a:lnTo>
                  <a:pt x="1288377" y="332816"/>
                </a:lnTo>
                <a:lnTo>
                  <a:pt x="1121421" y="621993"/>
                </a:lnTo>
                <a:lnTo>
                  <a:pt x="1086747" y="600676"/>
                </a:lnTo>
                <a:lnTo>
                  <a:pt x="1032341" y="574465"/>
                </a:lnTo>
                <a:lnTo>
                  <a:pt x="1032178" y="574370"/>
                </a:lnTo>
                <a:lnTo>
                  <a:pt x="1031335" y="573980"/>
                </a:lnTo>
                <a:lnTo>
                  <a:pt x="855492" y="489263"/>
                </a:lnTo>
                <a:cubicBezTo>
                  <a:pt x="776196" y="456189"/>
                  <a:pt x="694776" y="427267"/>
                  <a:pt x="611496" y="402765"/>
                </a:cubicBezTo>
                <a:lnTo>
                  <a:pt x="473272" y="370273"/>
                </a:lnTo>
                <a:lnTo>
                  <a:pt x="406644" y="353546"/>
                </a:lnTo>
                <a:lnTo>
                  <a:pt x="393857" y="351605"/>
                </a:lnTo>
                <a:lnTo>
                  <a:pt x="356346" y="342788"/>
                </a:lnTo>
                <a:lnTo>
                  <a:pt x="256936" y="330827"/>
                </a:lnTo>
                <a:lnTo>
                  <a:pt x="182310" y="319502"/>
                </a:lnTo>
                <a:lnTo>
                  <a:pt x="148331" y="317759"/>
                </a:lnTo>
                <a:lnTo>
                  <a:pt x="91628" y="310937"/>
                </a:lnTo>
                <a:lnTo>
                  <a:pt x="0" y="30800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1777A9BC-A15B-49DC-B550-74B3032AD60F}"/>
              </a:ext>
            </a:extLst>
          </p:cNvPr>
          <p:cNvSpPr/>
          <p:nvPr/>
        </p:nvSpPr>
        <p:spPr>
          <a:xfrm>
            <a:off x="6133070" y="986665"/>
            <a:ext cx="1119638" cy="867423"/>
          </a:xfrm>
          <a:custGeom>
            <a:avLst/>
            <a:gdLst>
              <a:gd name="connsiteX0" fmla="*/ 0 w 1119638"/>
              <a:gd name="connsiteY0" fmla="*/ 0 h 867423"/>
              <a:gd name="connsiteX1" fmla="*/ 148331 w 1119638"/>
              <a:gd name="connsiteY1" fmla="*/ 7606 h 867423"/>
              <a:gd name="connsiteX2" fmla="*/ 256936 w 1119638"/>
              <a:gd name="connsiteY2" fmla="*/ 20674 h 867423"/>
              <a:gd name="connsiteX3" fmla="*/ 393857 w 1119638"/>
              <a:gd name="connsiteY3" fmla="*/ 41452 h 867423"/>
              <a:gd name="connsiteX4" fmla="*/ 473272 w 1119638"/>
              <a:gd name="connsiteY4" fmla="*/ 60120 h 867423"/>
              <a:gd name="connsiteX5" fmla="*/ 623732 w 1119638"/>
              <a:gd name="connsiteY5" fmla="*/ 97894 h 867423"/>
              <a:gd name="connsiteX6" fmla="*/ 832575 w 1119638"/>
              <a:gd name="connsiteY6" fmla="*/ 171839 h 867423"/>
              <a:gd name="connsiteX7" fmla="*/ 1031335 w 1119638"/>
              <a:gd name="connsiteY7" fmla="*/ 263827 h 867423"/>
              <a:gd name="connsiteX8" fmla="*/ 1032341 w 1119638"/>
              <a:gd name="connsiteY8" fmla="*/ 264312 h 867423"/>
              <a:gd name="connsiteX9" fmla="*/ 1119638 w 1119638"/>
              <a:gd name="connsiteY9" fmla="*/ 314928 h 867423"/>
              <a:gd name="connsiteX10" fmla="*/ 800655 w 1119638"/>
              <a:gd name="connsiteY10" fmla="*/ 867423 h 867423"/>
              <a:gd name="connsiteX11" fmla="*/ 800655 w 1119638"/>
              <a:gd name="connsiteY11" fmla="*/ 867423 h 867423"/>
              <a:gd name="connsiteX12" fmla="*/ 805126 w 1119638"/>
              <a:gd name="connsiteY12" fmla="*/ 859678 h 867423"/>
              <a:gd name="connsiteX13" fmla="*/ 715616 w 1119638"/>
              <a:gd name="connsiteY13" fmla="*/ 803307 h 867423"/>
              <a:gd name="connsiteX14" fmla="*/ 130377 w 1119638"/>
              <a:gd name="connsiteY14" fmla="*/ 612679 h 867423"/>
              <a:gd name="connsiteX15" fmla="*/ 0 w 1119638"/>
              <a:gd name="connsiteY15" fmla="*/ 605417 h 867423"/>
              <a:gd name="connsiteX16" fmla="*/ 0 w 1119638"/>
              <a:gd name="connsiteY16" fmla="*/ 0 h 86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9638" h="867423">
                <a:moveTo>
                  <a:pt x="0" y="0"/>
                </a:moveTo>
                <a:lnTo>
                  <a:pt x="148331" y="7606"/>
                </a:lnTo>
                <a:lnTo>
                  <a:pt x="256936" y="20674"/>
                </a:lnTo>
                <a:lnTo>
                  <a:pt x="393857" y="41452"/>
                </a:lnTo>
                <a:lnTo>
                  <a:pt x="473272" y="60120"/>
                </a:lnTo>
                <a:lnTo>
                  <a:pt x="623732" y="97894"/>
                </a:lnTo>
                <a:cubicBezTo>
                  <a:pt x="694776" y="119358"/>
                  <a:pt x="764446" y="144063"/>
                  <a:pt x="832575" y="171839"/>
                </a:cubicBezTo>
                <a:lnTo>
                  <a:pt x="1031335" y="263827"/>
                </a:lnTo>
                <a:lnTo>
                  <a:pt x="1032341" y="264312"/>
                </a:lnTo>
                <a:lnTo>
                  <a:pt x="1119638" y="314928"/>
                </a:lnTo>
                <a:lnTo>
                  <a:pt x="800655" y="867423"/>
                </a:lnTo>
                <a:lnTo>
                  <a:pt x="800655" y="867423"/>
                </a:lnTo>
                <a:lnTo>
                  <a:pt x="805126" y="859678"/>
                </a:lnTo>
                <a:lnTo>
                  <a:pt x="715616" y="803307"/>
                </a:lnTo>
                <a:cubicBezTo>
                  <a:pt x="536896" y="702328"/>
                  <a:pt x="339375" y="636092"/>
                  <a:pt x="130377" y="612679"/>
                </a:cubicBezTo>
                <a:lnTo>
                  <a:pt x="0" y="605417"/>
                </a:lnTo>
                <a:lnTo>
                  <a:pt x="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1858D501-1EF0-40F6-B3E0-E5DF8079ACCE}"/>
              </a:ext>
            </a:extLst>
          </p:cNvPr>
          <p:cNvSpPr/>
          <p:nvPr/>
        </p:nvSpPr>
        <p:spPr>
          <a:xfrm>
            <a:off x="7317675" y="1047613"/>
            <a:ext cx="1136590" cy="1115905"/>
          </a:xfrm>
          <a:custGeom>
            <a:avLst/>
            <a:gdLst>
              <a:gd name="connsiteX0" fmla="*/ 167279 w 1136590"/>
              <a:gd name="connsiteY0" fmla="*/ 0 h 1115905"/>
              <a:gd name="connsiteX1" fmla="*/ 329867 w 1136590"/>
              <a:gd name="connsiteY1" fmla="*/ 98019 h 1115905"/>
              <a:gd name="connsiteX2" fmla="*/ 1134017 w 1136590"/>
              <a:gd name="connsiteY2" fmla="*/ 925247 h 1115905"/>
              <a:gd name="connsiteX3" fmla="*/ 1136590 w 1136590"/>
              <a:gd name="connsiteY3" fmla="*/ 929626 h 1115905"/>
              <a:gd name="connsiteX4" fmla="*/ 813945 w 1136590"/>
              <a:gd name="connsiteY4" fmla="*/ 1115905 h 1115905"/>
              <a:gd name="connsiteX5" fmla="*/ 719700 w 1136590"/>
              <a:gd name="connsiteY5" fmla="*/ 963088 h 1115905"/>
              <a:gd name="connsiteX6" fmla="*/ 101075 w 1136590"/>
              <a:gd name="connsiteY6" fmla="*/ 351876 h 1115905"/>
              <a:gd name="connsiteX7" fmla="*/ 0 w 1136590"/>
              <a:gd name="connsiteY7" fmla="*/ 289736 h 1115905"/>
              <a:gd name="connsiteX8" fmla="*/ 167279 w 1136590"/>
              <a:gd name="connsiteY8" fmla="*/ 0 h 111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6590" h="1115905">
                <a:moveTo>
                  <a:pt x="167279" y="0"/>
                </a:moveTo>
                <a:lnTo>
                  <a:pt x="329867" y="98019"/>
                </a:lnTo>
                <a:cubicBezTo>
                  <a:pt x="652800" y="314516"/>
                  <a:pt x="927339" y="596698"/>
                  <a:pt x="1134017" y="925247"/>
                </a:cubicBezTo>
                <a:lnTo>
                  <a:pt x="1136590" y="929626"/>
                </a:lnTo>
                <a:lnTo>
                  <a:pt x="813945" y="1115905"/>
                </a:lnTo>
                <a:lnTo>
                  <a:pt x="719700" y="963088"/>
                </a:lnTo>
                <a:cubicBezTo>
                  <a:pt x="551512" y="723752"/>
                  <a:pt x="341751" y="516419"/>
                  <a:pt x="101075" y="351876"/>
                </a:cubicBezTo>
                <a:lnTo>
                  <a:pt x="0" y="289736"/>
                </a:lnTo>
                <a:lnTo>
                  <a:pt x="16727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23225811-4B11-47EC-9D08-93573F423273}"/>
              </a:ext>
            </a:extLst>
          </p:cNvPr>
          <p:cNvSpPr/>
          <p:nvPr/>
        </p:nvSpPr>
        <p:spPr>
          <a:xfrm>
            <a:off x="3739387" y="1050512"/>
            <a:ext cx="1113148" cy="1087314"/>
          </a:xfrm>
          <a:custGeom>
            <a:avLst/>
            <a:gdLst>
              <a:gd name="connsiteX0" fmla="*/ 959517 w 1113148"/>
              <a:gd name="connsiteY0" fmla="*/ 0 h 1087314"/>
              <a:gd name="connsiteX1" fmla="*/ 1113148 w 1113148"/>
              <a:gd name="connsiteY1" fmla="*/ 266095 h 1087314"/>
              <a:gd name="connsiteX2" fmla="*/ 1019972 w 1113148"/>
              <a:gd name="connsiteY2" fmla="*/ 323117 h 1087314"/>
              <a:gd name="connsiteX3" fmla="*/ 289886 w 1113148"/>
              <a:gd name="connsiteY3" fmla="*/ 1070014 h 1087314"/>
              <a:gd name="connsiteX4" fmla="*/ 280126 w 1113148"/>
              <a:gd name="connsiteY4" fmla="*/ 1087314 h 1087314"/>
              <a:gd name="connsiteX5" fmla="*/ 0 w 1113148"/>
              <a:gd name="connsiteY5" fmla="*/ 925583 h 1087314"/>
              <a:gd name="connsiteX6" fmla="*/ 9946 w 1113148"/>
              <a:gd name="connsiteY6" fmla="*/ 908295 h 1087314"/>
              <a:gd name="connsiteX7" fmla="*/ 849611 w 1113148"/>
              <a:gd name="connsiteY7" fmla="*/ 65955 h 1087314"/>
              <a:gd name="connsiteX8" fmla="*/ 959517 w 1113148"/>
              <a:gd name="connsiteY8" fmla="*/ 0 h 1087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3148" h="1087314">
                <a:moveTo>
                  <a:pt x="959517" y="0"/>
                </a:moveTo>
                <a:lnTo>
                  <a:pt x="1113148" y="266095"/>
                </a:lnTo>
                <a:lnTo>
                  <a:pt x="1019972" y="323117"/>
                </a:lnTo>
                <a:cubicBezTo>
                  <a:pt x="726493" y="515576"/>
                  <a:pt x="476943" y="770804"/>
                  <a:pt x="289886" y="1070014"/>
                </a:cubicBezTo>
                <a:lnTo>
                  <a:pt x="280126" y="1087314"/>
                </a:lnTo>
                <a:lnTo>
                  <a:pt x="0" y="925583"/>
                </a:lnTo>
                <a:lnTo>
                  <a:pt x="9946" y="908295"/>
                </a:lnTo>
                <a:cubicBezTo>
                  <a:pt x="225079" y="570850"/>
                  <a:pt x="512084" y="283008"/>
                  <a:pt x="849611" y="65955"/>
                </a:cubicBezTo>
                <a:lnTo>
                  <a:pt x="959517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61F00417-A423-4DD3-86AA-6C802877C07F}"/>
              </a:ext>
            </a:extLst>
          </p:cNvPr>
          <p:cNvSpPr/>
          <p:nvPr/>
        </p:nvSpPr>
        <p:spPr>
          <a:xfrm>
            <a:off x="4025371" y="1319960"/>
            <a:ext cx="1158681" cy="1186651"/>
          </a:xfrm>
          <a:custGeom>
            <a:avLst/>
            <a:gdLst>
              <a:gd name="connsiteX0" fmla="*/ 829099 w 1158681"/>
              <a:gd name="connsiteY0" fmla="*/ 0 h 1186651"/>
              <a:gd name="connsiteX1" fmla="*/ 1158681 w 1158681"/>
              <a:gd name="connsiteY1" fmla="*/ 570853 h 1186651"/>
              <a:gd name="connsiteX2" fmla="*/ 1141641 w 1158681"/>
              <a:gd name="connsiteY2" fmla="*/ 582273 h 1186651"/>
              <a:gd name="connsiteX3" fmla="*/ 661204 w 1158681"/>
              <a:gd name="connsiteY3" fmla="*/ 1131665 h 1186651"/>
              <a:gd name="connsiteX4" fmla="*/ 657531 w 1158681"/>
              <a:gd name="connsiteY4" fmla="*/ 1138993 h 1186651"/>
              <a:gd name="connsiteX5" fmla="*/ 655395 w 1158681"/>
              <a:gd name="connsiteY5" fmla="*/ 1142318 h 1186651"/>
              <a:gd name="connsiteX6" fmla="*/ 632896 w 1158681"/>
              <a:gd name="connsiteY6" fmla="*/ 1186651 h 1186651"/>
              <a:gd name="connsiteX7" fmla="*/ 0 w 1158681"/>
              <a:gd name="connsiteY7" fmla="*/ 821249 h 1186651"/>
              <a:gd name="connsiteX8" fmla="*/ 112470 w 1158681"/>
              <a:gd name="connsiteY8" fmla="*/ 648529 h 1186651"/>
              <a:gd name="connsiteX9" fmla="*/ 697795 w 1158681"/>
              <a:gd name="connsiteY9" fmla="*/ 81014 h 1186651"/>
              <a:gd name="connsiteX10" fmla="*/ 829099 w 1158681"/>
              <a:gd name="connsiteY10" fmla="*/ 0 h 118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8681" h="1186651">
                <a:moveTo>
                  <a:pt x="829099" y="0"/>
                </a:moveTo>
                <a:lnTo>
                  <a:pt x="1158681" y="570853"/>
                </a:lnTo>
                <a:lnTo>
                  <a:pt x="1141641" y="582273"/>
                </a:lnTo>
                <a:cubicBezTo>
                  <a:pt x="948706" y="726057"/>
                  <a:pt x="784683" y="913464"/>
                  <a:pt x="661204" y="1131665"/>
                </a:cubicBezTo>
                <a:lnTo>
                  <a:pt x="657531" y="1138993"/>
                </a:lnTo>
                <a:lnTo>
                  <a:pt x="655395" y="1142318"/>
                </a:lnTo>
                <a:lnTo>
                  <a:pt x="632896" y="1186651"/>
                </a:lnTo>
                <a:lnTo>
                  <a:pt x="0" y="821249"/>
                </a:lnTo>
                <a:lnTo>
                  <a:pt x="112470" y="648529"/>
                </a:lnTo>
                <a:cubicBezTo>
                  <a:pt x="274624" y="427630"/>
                  <a:pt x="472654" y="235491"/>
                  <a:pt x="697795" y="81014"/>
                </a:cubicBezTo>
                <a:lnTo>
                  <a:pt x="829099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BCD354BD-3897-4209-B837-1B4C72C8E7C3}"/>
              </a:ext>
            </a:extLst>
          </p:cNvPr>
          <p:cNvSpPr/>
          <p:nvPr/>
        </p:nvSpPr>
        <p:spPr>
          <a:xfrm>
            <a:off x="6999757" y="1338782"/>
            <a:ext cx="1127546" cy="1169858"/>
          </a:xfrm>
          <a:custGeom>
            <a:avLst/>
            <a:gdLst>
              <a:gd name="connsiteX0" fmla="*/ 317090 w 1127546"/>
              <a:gd name="connsiteY0" fmla="*/ 0 h 1169858"/>
              <a:gd name="connsiteX1" fmla="*/ 354856 w 1127546"/>
              <a:gd name="connsiteY1" fmla="*/ 21897 h 1169858"/>
              <a:gd name="connsiteX2" fmla="*/ 1006247 w 1127546"/>
              <a:gd name="connsiteY2" fmla="*/ 637081 h 1169858"/>
              <a:gd name="connsiteX3" fmla="*/ 1127546 w 1127546"/>
              <a:gd name="connsiteY3" fmla="*/ 827228 h 1169858"/>
              <a:gd name="connsiteX4" fmla="*/ 534094 w 1127546"/>
              <a:gd name="connsiteY4" fmla="*/ 1169858 h 1169858"/>
              <a:gd name="connsiteX5" fmla="*/ 491171 w 1127546"/>
              <a:gd name="connsiteY5" fmla="*/ 1088930 h 1169858"/>
              <a:gd name="connsiteX6" fmla="*/ 408958 w 1127546"/>
              <a:gd name="connsiteY6" fmla="*/ 964199 h 1169858"/>
              <a:gd name="connsiteX7" fmla="*/ 387109 w 1127546"/>
              <a:gd name="connsiteY7" fmla="*/ 936329 h 1169858"/>
              <a:gd name="connsiteX8" fmla="*/ 308746 w 1127546"/>
              <a:gd name="connsiteY8" fmla="*/ 835132 h 1169858"/>
              <a:gd name="connsiteX9" fmla="*/ 101994 w 1127546"/>
              <a:gd name="connsiteY9" fmla="*/ 627706 h 1169858"/>
              <a:gd name="connsiteX10" fmla="*/ 0 w 1127546"/>
              <a:gd name="connsiteY10" fmla="*/ 549218 h 1169858"/>
              <a:gd name="connsiteX11" fmla="*/ 317090 w 1127546"/>
              <a:gd name="connsiteY11" fmla="*/ 0 h 116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7546" h="1169858">
                <a:moveTo>
                  <a:pt x="317090" y="0"/>
                </a:moveTo>
                <a:lnTo>
                  <a:pt x="354856" y="21897"/>
                </a:lnTo>
                <a:cubicBezTo>
                  <a:pt x="607737" y="184380"/>
                  <a:pt x="828755" y="393390"/>
                  <a:pt x="1006247" y="637081"/>
                </a:cubicBezTo>
                <a:lnTo>
                  <a:pt x="1127546" y="827228"/>
                </a:lnTo>
                <a:lnTo>
                  <a:pt x="534094" y="1169858"/>
                </a:lnTo>
                <a:lnTo>
                  <a:pt x="491171" y="1088930"/>
                </a:lnTo>
                <a:cubicBezTo>
                  <a:pt x="465355" y="1046057"/>
                  <a:pt x="437920" y="1004446"/>
                  <a:pt x="408958" y="964199"/>
                </a:cubicBezTo>
                <a:lnTo>
                  <a:pt x="387109" y="936329"/>
                </a:lnTo>
                <a:lnTo>
                  <a:pt x="308746" y="835132"/>
                </a:lnTo>
                <a:cubicBezTo>
                  <a:pt x="245267" y="759798"/>
                  <a:pt x="176099" y="690379"/>
                  <a:pt x="101994" y="627706"/>
                </a:cubicBezTo>
                <a:lnTo>
                  <a:pt x="0" y="549218"/>
                </a:lnTo>
                <a:lnTo>
                  <a:pt x="31709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9EA8B8FB-0B6C-41F5-8270-673BD21C52EC}"/>
              </a:ext>
            </a:extLst>
          </p:cNvPr>
          <p:cNvSpPr/>
          <p:nvPr/>
        </p:nvSpPr>
        <p:spPr>
          <a:xfrm>
            <a:off x="6133070" y="1608417"/>
            <a:ext cx="800655" cy="790177"/>
          </a:xfrm>
          <a:custGeom>
            <a:avLst/>
            <a:gdLst>
              <a:gd name="connsiteX0" fmla="*/ 0 w 800655"/>
              <a:gd name="connsiteY0" fmla="*/ 0 h 790177"/>
              <a:gd name="connsiteX1" fmla="*/ 133384 w 800655"/>
              <a:gd name="connsiteY1" fmla="*/ 7339 h 790177"/>
              <a:gd name="connsiteX2" fmla="*/ 721894 w 800655"/>
              <a:gd name="connsiteY2" fmla="*/ 196679 h 790177"/>
              <a:gd name="connsiteX3" fmla="*/ 800655 w 800655"/>
              <a:gd name="connsiteY3" fmla="*/ 245671 h 790177"/>
              <a:gd name="connsiteX4" fmla="*/ 486283 w 800655"/>
              <a:gd name="connsiteY4" fmla="*/ 790177 h 790177"/>
              <a:gd name="connsiteX5" fmla="*/ 347148 w 800655"/>
              <a:gd name="connsiteY5" fmla="*/ 717817 h 790177"/>
              <a:gd name="connsiteX6" fmla="*/ 162049 w 800655"/>
              <a:gd name="connsiteY6" fmla="*/ 660242 h 790177"/>
              <a:gd name="connsiteX7" fmla="*/ 0 w 800655"/>
              <a:gd name="connsiteY7" fmla="*/ 643133 h 790177"/>
              <a:gd name="connsiteX8" fmla="*/ 0 w 800655"/>
              <a:gd name="connsiteY8" fmla="*/ 0 h 790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0655" h="790177">
                <a:moveTo>
                  <a:pt x="0" y="0"/>
                </a:moveTo>
                <a:lnTo>
                  <a:pt x="133384" y="7339"/>
                </a:lnTo>
                <a:cubicBezTo>
                  <a:pt x="343549" y="30594"/>
                  <a:pt x="542174" y="96382"/>
                  <a:pt x="721894" y="196679"/>
                </a:cubicBezTo>
                <a:lnTo>
                  <a:pt x="800655" y="245671"/>
                </a:lnTo>
                <a:lnTo>
                  <a:pt x="486283" y="790177"/>
                </a:lnTo>
                <a:lnTo>
                  <a:pt x="347148" y="717817"/>
                </a:lnTo>
                <a:cubicBezTo>
                  <a:pt x="287761" y="693292"/>
                  <a:pt x="225893" y="673924"/>
                  <a:pt x="162049" y="660242"/>
                </a:cubicBezTo>
                <a:lnTo>
                  <a:pt x="0" y="643133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9A5FB2EC-1BA5-40D4-A50F-04E1030B801E}"/>
              </a:ext>
            </a:extLst>
          </p:cNvPr>
          <p:cNvSpPr/>
          <p:nvPr/>
        </p:nvSpPr>
        <p:spPr>
          <a:xfrm>
            <a:off x="6681802" y="1888000"/>
            <a:ext cx="848488" cy="915387"/>
          </a:xfrm>
          <a:custGeom>
            <a:avLst/>
            <a:gdLst>
              <a:gd name="connsiteX0" fmla="*/ 317954 w 848488"/>
              <a:gd name="connsiteY0" fmla="*/ 0 h 915387"/>
              <a:gd name="connsiteX1" fmla="*/ 317955 w 848488"/>
              <a:gd name="connsiteY1" fmla="*/ 0 h 915387"/>
              <a:gd name="connsiteX2" fmla="*/ 314324 w 848488"/>
              <a:gd name="connsiteY2" fmla="*/ 6288 h 915387"/>
              <a:gd name="connsiteX3" fmla="*/ 427642 w 848488"/>
              <a:gd name="connsiteY3" fmla="*/ 92419 h 915387"/>
              <a:gd name="connsiteX4" fmla="*/ 635549 w 848488"/>
              <a:gd name="connsiteY4" fmla="*/ 298442 h 915387"/>
              <a:gd name="connsiteX5" fmla="*/ 705064 w 848488"/>
              <a:gd name="connsiteY5" fmla="*/ 387111 h 915387"/>
              <a:gd name="connsiteX6" fmla="*/ 717557 w 848488"/>
              <a:gd name="connsiteY6" fmla="*/ 403245 h 915387"/>
              <a:gd name="connsiteX7" fmla="*/ 799312 w 848488"/>
              <a:gd name="connsiteY7" fmla="*/ 528824 h 915387"/>
              <a:gd name="connsiteX8" fmla="*/ 848488 w 848488"/>
              <a:gd name="connsiteY8" fmla="*/ 622695 h 915387"/>
              <a:gd name="connsiteX9" fmla="*/ 341530 w 848488"/>
              <a:gd name="connsiteY9" fmla="*/ 915387 h 915387"/>
              <a:gd name="connsiteX10" fmla="*/ 281560 w 848488"/>
              <a:gd name="connsiteY10" fmla="*/ 822707 h 915387"/>
              <a:gd name="connsiteX11" fmla="*/ 120944 w 848488"/>
              <a:gd name="connsiteY11" fmla="*/ 643066 h 915387"/>
              <a:gd name="connsiteX12" fmla="*/ 0 w 848488"/>
              <a:gd name="connsiteY12" fmla="*/ 550712 h 915387"/>
              <a:gd name="connsiteX13" fmla="*/ 317954 w 848488"/>
              <a:gd name="connsiteY13" fmla="*/ 0 h 91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8488" h="915387">
                <a:moveTo>
                  <a:pt x="317954" y="0"/>
                </a:moveTo>
                <a:lnTo>
                  <a:pt x="317955" y="0"/>
                </a:lnTo>
                <a:lnTo>
                  <a:pt x="314324" y="6288"/>
                </a:lnTo>
                <a:lnTo>
                  <a:pt x="427642" y="92419"/>
                </a:lnTo>
                <a:cubicBezTo>
                  <a:pt x="502161" y="154668"/>
                  <a:pt x="571716" y="223618"/>
                  <a:pt x="635549" y="298442"/>
                </a:cubicBezTo>
                <a:lnTo>
                  <a:pt x="705064" y="387111"/>
                </a:lnTo>
                <a:lnTo>
                  <a:pt x="717557" y="403245"/>
                </a:lnTo>
                <a:cubicBezTo>
                  <a:pt x="746357" y="443765"/>
                  <a:pt x="773640" y="485659"/>
                  <a:pt x="799312" y="528824"/>
                </a:cubicBezTo>
                <a:lnTo>
                  <a:pt x="848488" y="622695"/>
                </a:lnTo>
                <a:lnTo>
                  <a:pt x="341530" y="915387"/>
                </a:lnTo>
                <a:lnTo>
                  <a:pt x="281560" y="822707"/>
                </a:lnTo>
                <a:cubicBezTo>
                  <a:pt x="234125" y="757101"/>
                  <a:pt x="180259" y="696877"/>
                  <a:pt x="120944" y="643066"/>
                </a:cubicBezTo>
                <a:lnTo>
                  <a:pt x="0" y="550712"/>
                </a:lnTo>
                <a:lnTo>
                  <a:pt x="317954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88FD8848-71E1-4A42-8312-94B4E5C2D99F}"/>
              </a:ext>
            </a:extLst>
          </p:cNvPr>
          <p:cNvSpPr/>
          <p:nvPr/>
        </p:nvSpPr>
        <p:spPr>
          <a:xfrm>
            <a:off x="4658845" y="1890813"/>
            <a:ext cx="830105" cy="888321"/>
          </a:xfrm>
          <a:custGeom>
            <a:avLst/>
            <a:gdLst>
              <a:gd name="connsiteX0" fmla="*/ 525208 w 830105"/>
              <a:gd name="connsiteY0" fmla="*/ 0 h 888321"/>
              <a:gd name="connsiteX1" fmla="*/ 830105 w 830105"/>
              <a:gd name="connsiteY1" fmla="*/ 528098 h 888321"/>
              <a:gd name="connsiteX2" fmla="*/ 783697 w 830105"/>
              <a:gd name="connsiteY2" fmla="*/ 554479 h 888321"/>
              <a:gd name="connsiteX3" fmla="*/ 526509 w 830105"/>
              <a:gd name="connsiteY3" fmla="*/ 805918 h 888321"/>
              <a:gd name="connsiteX4" fmla="*/ 471448 w 830105"/>
              <a:gd name="connsiteY4" fmla="*/ 888321 h 888321"/>
              <a:gd name="connsiteX5" fmla="*/ 0 w 830105"/>
              <a:gd name="connsiteY5" fmla="*/ 616131 h 888321"/>
              <a:gd name="connsiteX6" fmla="*/ 24057 w 830105"/>
              <a:gd name="connsiteY6" fmla="*/ 568140 h 888321"/>
              <a:gd name="connsiteX7" fmla="*/ 122510 w 830105"/>
              <a:gd name="connsiteY7" fmla="*/ 414854 h 888321"/>
              <a:gd name="connsiteX8" fmla="*/ 505044 w 830105"/>
              <a:gd name="connsiteY8" fmla="*/ 25785 h 888321"/>
              <a:gd name="connsiteX9" fmla="*/ 530403 w 830105"/>
              <a:gd name="connsiteY9" fmla="*/ 9000 h 888321"/>
              <a:gd name="connsiteX10" fmla="*/ 525207 w 830105"/>
              <a:gd name="connsiteY10" fmla="*/ 0 h 888321"/>
              <a:gd name="connsiteX11" fmla="*/ 525208 w 830105"/>
              <a:gd name="connsiteY11" fmla="*/ 0 h 888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0105" h="888321">
                <a:moveTo>
                  <a:pt x="525208" y="0"/>
                </a:moveTo>
                <a:lnTo>
                  <a:pt x="830105" y="528098"/>
                </a:lnTo>
                <a:lnTo>
                  <a:pt x="783697" y="554479"/>
                </a:lnTo>
                <a:cubicBezTo>
                  <a:pt x="685867" y="623699"/>
                  <a:pt x="599031" y="708671"/>
                  <a:pt x="526509" y="805918"/>
                </a:cubicBezTo>
                <a:lnTo>
                  <a:pt x="471448" y="888321"/>
                </a:lnTo>
                <a:lnTo>
                  <a:pt x="0" y="616131"/>
                </a:lnTo>
                <a:lnTo>
                  <a:pt x="24057" y="568140"/>
                </a:lnTo>
                <a:lnTo>
                  <a:pt x="122510" y="414854"/>
                </a:lnTo>
                <a:cubicBezTo>
                  <a:pt x="230378" y="264375"/>
                  <a:pt x="359534" y="132894"/>
                  <a:pt x="505044" y="25785"/>
                </a:cubicBezTo>
                <a:lnTo>
                  <a:pt x="530403" y="9000"/>
                </a:lnTo>
                <a:lnTo>
                  <a:pt x="525207" y="0"/>
                </a:lnTo>
                <a:lnTo>
                  <a:pt x="5252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0126B594-793E-44EF-B633-11B7DD2B48ED}"/>
              </a:ext>
            </a:extLst>
          </p:cNvPr>
          <p:cNvSpPr/>
          <p:nvPr/>
        </p:nvSpPr>
        <p:spPr>
          <a:xfrm>
            <a:off x="3323039" y="2040360"/>
            <a:ext cx="660043" cy="1351571"/>
          </a:xfrm>
          <a:custGeom>
            <a:avLst/>
            <a:gdLst>
              <a:gd name="connsiteX0" fmla="*/ 379376 w 660043"/>
              <a:gd name="connsiteY0" fmla="*/ 0 h 1351571"/>
              <a:gd name="connsiteX1" fmla="*/ 660043 w 660043"/>
              <a:gd name="connsiteY1" fmla="*/ 162043 h 1351571"/>
              <a:gd name="connsiteX2" fmla="*/ 597888 w 660043"/>
              <a:gd name="connsiteY2" fmla="*/ 272216 h 1351571"/>
              <a:gd name="connsiteX3" fmla="*/ 346389 w 660043"/>
              <a:gd name="connsiteY3" fmla="*/ 1134134 h 1351571"/>
              <a:gd name="connsiteX4" fmla="*/ 335539 w 660043"/>
              <a:gd name="connsiteY4" fmla="*/ 1351571 h 1351571"/>
              <a:gd name="connsiteX5" fmla="*/ 0 w 660043"/>
              <a:gd name="connsiteY5" fmla="*/ 1351571 h 1351571"/>
              <a:gd name="connsiteX6" fmla="*/ 12440 w 660043"/>
              <a:gd name="connsiteY6" fmla="*/ 1107096 h 1351571"/>
              <a:gd name="connsiteX7" fmla="*/ 301687 w 660043"/>
              <a:gd name="connsiteY7" fmla="*/ 135038 h 1351571"/>
              <a:gd name="connsiteX8" fmla="*/ 379376 w 660043"/>
              <a:gd name="connsiteY8" fmla="*/ 0 h 135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0043" h="1351571">
                <a:moveTo>
                  <a:pt x="379376" y="0"/>
                </a:moveTo>
                <a:lnTo>
                  <a:pt x="660043" y="162043"/>
                </a:lnTo>
                <a:lnTo>
                  <a:pt x="597888" y="272216"/>
                </a:lnTo>
                <a:cubicBezTo>
                  <a:pt x="464665" y="535429"/>
                  <a:pt x="377279" y="826330"/>
                  <a:pt x="346389" y="1134134"/>
                </a:cubicBezTo>
                <a:lnTo>
                  <a:pt x="335539" y="1351571"/>
                </a:lnTo>
                <a:lnTo>
                  <a:pt x="0" y="1351571"/>
                </a:lnTo>
                <a:lnTo>
                  <a:pt x="12440" y="1107096"/>
                </a:lnTo>
                <a:cubicBezTo>
                  <a:pt x="47966" y="759960"/>
                  <a:pt x="148468" y="431886"/>
                  <a:pt x="301687" y="135038"/>
                </a:cubicBezTo>
                <a:lnTo>
                  <a:pt x="379376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28213EBB-ED40-43D3-85A9-D984FED52050}"/>
              </a:ext>
            </a:extLst>
          </p:cNvPr>
          <p:cNvSpPr/>
          <p:nvPr/>
        </p:nvSpPr>
        <p:spPr>
          <a:xfrm>
            <a:off x="8170555" y="2041165"/>
            <a:ext cx="699239" cy="1350766"/>
          </a:xfrm>
          <a:custGeom>
            <a:avLst/>
            <a:gdLst>
              <a:gd name="connsiteX0" fmla="*/ 321269 w 699239"/>
              <a:gd name="connsiteY0" fmla="*/ 0 h 1350766"/>
              <a:gd name="connsiteX1" fmla="*/ 365502 w 699239"/>
              <a:gd name="connsiteY1" fmla="*/ 75283 h 1350766"/>
              <a:gd name="connsiteX2" fmla="*/ 694789 w 699239"/>
              <a:gd name="connsiteY2" fmla="*/ 1210992 h 1350766"/>
              <a:gd name="connsiteX3" fmla="*/ 699239 w 699239"/>
              <a:gd name="connsiteY3" fmla="*/ 1350766 h 1350766"/>
              <a:gd name="connsiteX4" fmla="*/ 310958 w 699239"/>
              <a:gd name="connsiteY4" fmla="*/ 1350766 h 1350766"/>
              <a:gd name="connsiteX5" fmla="*/ 307068 w 699239"/>
              <a:gd name="connsiteY5" fmla="*/ 1226166 h 1350766"/>
              <a:gd name="connsiteX6" fmla="*/ 20755 w 699239"/>
              <a:gd name="connsiteY6" fmla="*/ 219140 h 1350766"/>
              <a:gd name="connsiteX7" fmla="*/ 0 w 699239"/>
              <a:gd name="connsiteY7" fmla="*/ 185485 h 1350766"/>
              <a:gd name="connsiteX8" fmla="*/ 321269 w 699239"/>
              <a:gd name="connsiteY8" fmla="*/ 0 h 1350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239" h="1350766">
                <a:moveTo>
                  <a:pt x="321269" y="0"/>
                </a:moveTo>
                <a:lnTo>
                  <a:pt x="365502" y="75283"/>
                </a:lnTo>
                <a:cubicBezTo>
                  <a:pt x="552395" y="416685"/>
                  <a:pt x="668646" y="801694"/>
                  <a:pt x="694789" y="1210992"/>
                </a:cubicBezTo>
                <a:lnTo>
                  <a:pt x="699239" y="1350766"/>
                </a:lnTo>
                <a:lnTo>
                  <a:pt x="310958" y="1350766"/>
                </a:lnTo>
                <a:lnTo>
                  <a:pt x="307068" y="1226166"/>
                </a:lnTo>
                <a:cubicBezTo>
                  <a:pt x="284338" y="863244"/>
                  <a:pt x="183258" y="521859"/>
                  <a:pt x="20755" y="219140"/>
                </a:cubicBezTo>
                <a:lnTo>
                  <a:pt x="0" y="185485"/>
                </a:lnTo>
                <a:lnTo>
                  <a:pt x="32126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329651D8-9C1B-4A7C-9698-CEF955F0D7CE}"/>
              </a:ext>
            </a:extLst>
          </p:cNvPr>
          <p:cNvSpPr/>
          <p:nvPr/>
        </p:nvSpPr>
        <p:spPr>
          <a:xfrm>
            <a:off x="3662855" y="2203749"/>
            <a:ext cx="961810" cy="1188182"/>
          </a:xfrm>
          <a:custGeom>
            <a:avLst/>
            <a:gdLst>
              <a:gd name="connsiteX0" fmla="*/ 322557 w 961810"/>
              <a:gd name="connsiteY0" fmla="*/ 0 h 1188182"/>
              <a:gd name="connsiteX1" fmla="*/ 961810 w 961810"/>
              <a:gd name="connsiteY1" fmla="*/ 369073 h 1188182"/>
              <a:gd name="connsiteX2" fmla="*/ 932610 w 961810"/>
              <a:gd name="connsiteY2" fmla="*/ 426610 h 1188182"/>
              <a:gd name="connsiteX3" fmla="*/ 779406 w 961810"/>
              <a:gd name="connsiteY3" fmla="*/ 987724 h 1188182"/>
              <a:gd name="connsiteX4" fmla="*/ 767800 w 961810"/>
              <a:gd name="connsiteY4" fmla="*/ 1188182 h 1188182"/>
              <a:gd name="connsiteX5" fmla="*/ 0 w 961810"/>
              <a:gd name="connsiteY5" fmla="*/ 1188182 h 1188182"/>
              <a:gd name="connsiteX6" fmla="*/ 3748 w 961810"/>
              <a:gd name="connsiteY6" fmla="*/ 1067707 h 1188182"/>
              <a:gd name="connsiteX7" fmla="*/ 201108 w 961810"/>
              <a:gd name="connsiteY7" fmla="*/ 242250 h 1188182"/>
              <a:gd name="connsiteX8" fmla="*/ 322557 w 961810"/>
              <a:gd name="connsiteY8" fmla="*/ 0 h 118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1810" h="1188182">
                <a:moveTo>
                  <a:pt x="322557" y="0"/>
                </a:moveTo>
                <a:lnTo>
                  <a:pt x="961810" y="369073"/>
                </a:lnTo>
                <a:lnTo>
                  <a:pt x="932610" y="426610"/>
                </a:lnTo>
                <a:cubicBezTo>
                  <a:pt x="855320" y="600027"/>
                  <a:pt x="802607" y="788857"/>
                  <a:pt x="779406" y="987724"/>
                </a:cubicBezTo>
                <a:lnTo>
                  <a:pt x="767800" y="1188182"/>
                </a:lnTo>
                <a:lnTo>
                  <a:pt x="0" y="1188182"/>
                </a:lnTo>
                <a:lnTo>
                  <a:pt x="3748" y="1067707"/>
                </a:lnTo>
                <a:cubicBezTo>
                  <a:pt x="21974" y="775661"/>
                  <a:pt x="90682" y="497542"/>
                  <a:pt x="201108" y="242250"/>
                </a:cubicBezTo>
                <a:lnTo>
                  <a:pt x="32255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C3C09C66-1367-4C36-AED1-2784F16877A6}"/>
              </a:ext>
            </a:extLst>
          </p:cNvPr>
          <p:cNvSpPr/>
          <p:nvPr/>
        </p:nvSpPr>
        <p:spPr>
          <a:xfrm>
            <a:off x="7568613" y="2228578"/>
            <a:ext cx="906948" cy="1163353"/>
          </a:xfrm>
          <a:custGeom>
            <a:avLst/>
            <a:gdLst>
              <a:gd name="connsiteX0" fmla="*/ 598603 w 906948"/>
              <a:gd name="connsiteY0" fmla="*/ 0 h 1163353"/>
              <a:gd name="connsiteX1" fmla="*/ 599941 w 906948"/>
              <a:gd name="connsiteY1" fmla="*/ 2098 h 1163353"/>
              <a:gd name="connsiteX2" fmla="*/ 902928 w 906948"/>
              <a:gd name="connsiteY2" fmla="*/ 1038012 h 1163353"/>
              <a:gd name="connsiteX3" fmla="*/ 906948 w 906948"/>
              <a:gd name="connsiteY3" fmla="*/ 1163353 h 1163353"/>
              <a:gd name="connsiteX4" fmla="*/ 192842 w 906948"/>
              <a:gd name="connsiteY4" fmla="*/ 1163353 h 1163353"/>
              <a:gd name="connsiteX5" fmla="*/ 182732 w 906948"/>
              <a:gd name="connsiteY5" fmla="*/ 977117 h 1163353"/>
              <a:gd name="connsiteX6" fmla="*/ 16712 w 906948"/>
              <a:gd name="connsiteY6" fmla="*/ 377112 h 1163353"/>
              <a:gd name="connsiteX7" fmla="*/ 0 w 906948"/>
              <a:gd name="connsiteY7" fmla="*/ 345603 h 1163353"/>
              <a:gd name="connsiteX8" fmla="*/ 598603 w 906948"/>
              <a:gd name="connsiteY8" fmla="*/ 0 h 1163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6948" h="1163353">
                <a:moveTo>
                  <a:pt x="598603" y="0"/>
                </a:moveTo>
                <a:lnTo>
                  <a:pt x="599941" y="2098"/>
                </a:lnTo>
                <a:cubicBezTo>
                  <a:pt x="771649" y="311844"/>
                  <a:pt x="878818" y="663419"/>
                  <a:pt x="902928" y="1038012"/>
                </a:cubicBezTo>
                <a:lnTo>
                  <a:pt x="906948" y="1163353"/>
                </a:lnTo>
                <a:lnTo>
                  <a:pt x="192842" y="1163353"/>
                </a:lnTo>
                <a:lnTo>
                  <a:pt x="182732" y="977117"/>
                </a:lnTo>
                <a:cubicBezTo>
                  <a:pt x="159382" y="763537"/>
                  <a:pt x="102019" y="561331"/>
                  <a:pt x="16712" y="377112"/>
                </a:cubicBezTo>
                <a:lnTo>
                  <a:pt x="0" y="345603"/>
                </a:lnTo>
                <a:lnTo>
                  <a:pt x="598603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E05E6D78-BF8B-46F2-A4E5-50FC9D4917B0}"/>
              </a:ext>
            </a:extLst>
          </p:cNvPr>
          <p:cNvSpPr/>
          <p:nvPr/>
        </p:nvSpPr>
        <p:spPr>
          <a:xfrm>
            <a:off x="6133070" y="2261848"/>
            <a:ext cx="481711" cy="979013"/>
          </a:xfrm>
          <a:custGeom>
            <a:avLst/>
            <a:gdLst>
              <a:gd name="connsiteX0" fmla="*/ 0 w 481711"/>
              <a:gd name="connsiteY0" fmla="*/ 0 h 979013"/>
              <a:gd name="connsiteX1" fmla="*/ 162049 w 481711"/>
              <a:gd name="connsiteY1" fmla="*/ 17109 h 979013"/>
              <a:gd name="connsiteX2" fmla="*/ 347148 w 481711"/>
              <a:gd name="connsiteY2" fmla="*/ 74684 h 979013"/>
              <a:gd name="connsiteX3" fmla="*/ 481711 w 481711"/>
              <a:gd name="connsiteY3" fmla="*/ 144666 h 979013"/>
              <a:gd name="connsiteX4" fmla="*/ 0 w 481711"/>
              <a:gd name="connsiteY4" fmla="*/ 979013 h 979013"/>
              <a:gd name="connsiteX5" fmla="*/ 0 w 481711"/>
              <a:gd name="connsiteY5" fmla="*/ 0 h 97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711" h="979013">
                <a:moveTo>
                  <a:pt x="0" y="0"/>
                </a:moveTo>
                <a:lnTo>
                  <a:pt x="162049" y="17109"/>
                </a:lnTo>
                <a:cubicBezTo>
                  <a:pt x="225893" y="30791"/>
                  <a:pt x="287761" y="50159"/>
                  <a:pt x="347148" y="74684"/>
                </a:cubicBezTo>
                <a:lnTo>
                  <a:pt x="481711" y="144666"/>
                </a:lnTo>
                <a:lnTo>
                  <a:pt x="0" y="979013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5964AD6C-5424-48A0-B86F-3858C037AD3F}"/>
              </a:ext>
            </a:extLst>
          </p:cNvPr>
          <p:cNvSpPr/>
          <p:nvPr/>
        </p:nvSpPr>
        <p:spPr>
          <a:xfrm>
            <a:off x="5135023" y="2424683"/>
            <a:ext cx="845219" cy="845169"/>
          </a:xfrm>
          <a:custGeom>
            <a:avLst/>
            <a:gdLst>
              <a:gd name="connsiteX0" fmla="*/ 357260 w 845219"/>
              <a:gd name="connsiteY0" fmla="*/ 0 h 845169"/>
              <a:gd name="connsiteX1" fmla="*/ 845219 w 845219"/>
              <a:gd name="connsiteY1" fmla="*/ 845169 h 845169"/>
              <a:gd name="connsiteX2" fmla="*/ 0 w 845219"/>
              <a:gd name="connsiteY2" fmla="*/ 357182 h 845169"/>
              <a:gd name="connsiteX3" fmla="*/ 4768 w 845219"/>
              <a:gd name="connsiteY3" fmla="*/ 347983 h 845169"/>
              <a:gd name="connsiteX4" fmla="*/ 285351 w 845219"/>
              <a:gd name="connsiteY4" fmla="*/ 47001 h 845169"/>
              <a:gd name="connsiteX5" fmla="*/ 357260 w 845219"/>
              <a:gd name="connsiteY5" fmla="*/ 0 h 84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5219" h="845169">
                <a:moveTo>
                  <a:pt x="357260" y="0"/>
                </a:moveTo>
                <a:lnTo>
                  <a:pt x="845219" y="845169"/>
                </a:lnTo>
                <a:lnTo>
                  <a:pt x="0" y="357182"/>
                </a:lnTo>
                <a:lnTo>
                  <a:pt x="4768" y="347983"/>
                </a:lnTo>
                <a:cubicBezTo>
                  <a:pt x="80303" y="230886"/>
                  <a:pt x="175481" y="128830"/>
                  <a:pt x="285351" y="47001"/>
                </a:cubicBezTo>
                <a:lnTo>
                  <a:pt x="35726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60A7451C-2DB7-420F-85C5-E1FBCECB3C5F}"/>
              </a:ext>
            </a:extLst>
          </p:cNvPr>
          <p:cNvSpPr/>
          <p:nvPr/>
        </p:nvSpPr>
        <p:spPr>
          <a:xfrm>
            <a:off x="6195219" y="2445859"/>
            <a:ext cx="823261" cy="835640"/>
          </a:xfrm>
          <a:custGeom>
            <a:avLst/>
            <a:gdLst>
              <a:gd name="connsiteX0" fmla="*/ 482457 w 823261"/>
              <a:gd name="connsiteY0" fmla="*/ 0 h 835640"/>
              <a:gd name="connsiteX1" fmla="*/ 607527 w 823261"/>
              <a:gd name="connsiteY1" fmla="*/ 95505 h 835640"/>
              <a:gd name="connsiteX2" fmla="*/ 768143 w 823261"/>
              <a:gd name="connsiteY2" fmla="*/ 275146 h 835640"/>
              <a:gd name="connsiteX3" fmla="*/ 823261 w 823261"/>
              <a:gd name="connsiteY3" fmla="*/ 360329 h 835640"/>
              <a:gd name="connsiteX4" fmla="*/ 0 w 823261"/>
              <a:gd name="connsiteY4" fmla="*/ 835640 h 835640"/>
              <a:gd name="connsiteX5" fmla="*/ 482457 w 823261"/>
              <a:gd name="connsiteY5" fmla="*/ 0 h 83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3261" h="835640">
                <a:moveTo>
                  <a:pt x="482457" y="0"/>
                </a:moveTo>
                <a:lnTo>
                  <a:pt x="607527" y="95505"/>
                </a:lnTo>
                <a:cubicBezTo>
                  <a:pt x="666842" y="149316"/>
                  <a:pt x="720708" y="209540"/>
                  <a:pt x="768143" y="275146"/>
                </a:cubicBezTo>
                <a:lnTo>
                  <a:pt x="823261" y="360329"/>
                </a:lnTo>
                <a:lnTo>
                  <a:pt x="0" y="835640"/>
                </a:lnTo>
                <a:lnTo>
                  <a:pt x="482457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57EA73CD-6CA8-4E3B-8949-CC742191190A}"/>
              </a:ext>
            </a:extLst>
          </p:cNvPr>
          <p:cNvSpPr/>
          <p:nvPr/>
        </p:nvSpPr>
        <p:spPr>
          <a:xfrm>
            <a:off x="4437606" y="2573339"/>
            <a:ext cx="656025" cy="818591"/>
          </a:xfrm>
          <a:custGeom>
            <a:avLst/>
            <a:gdLst>
              <a:gd name="connsiteX0" fmla="*/ 187958 w 656025"/>
              <a:gd name="connsiteY0" fmla="*/ 0 h 818591"/>
              <a:gd name="connsiteX1" fmla="*/ 656025 w 656025"/>
              <a:gd name="connsiteY1" fmla="*/ 270239 h 818591"/>
              <a:gd name="connsiteX2" fmla="*/ 622769 w 656025"/>
              <a:gd name="connsiteY2" fmla="*/ 333228 h 818591"/>
              <a:gd name="connsiteX3" fmla="*/ 557630 w 656025"/>
              <a:gd name="connsiteY3" fmla="*/ 508372 h 818591"/>
              <a:gd name="connsiteX4" fmla="*/ 543338 w 656025"/>
              <a:gd name="connsiteY4" fmla="*/ 579137 h 818591"/>
              <a:gd name="connsiteX5" fmla="*/ 533531 w 656025"/>
              <a:gd name="connsiteY5" fmla="*/ 619081 h 818591"/>
              <a:gd name="connsiteX6" fmla="*/ 531948 w 656025"/>
              <a:gd name="connsiteY6" fmla="*/ 635533 h 818591"/>
              <a:gd name="connsiteX7" fmla="*/ 519765 w 656025"/>
              <a:gd name="connsiteY7" fmla="*/ 695852 h 818591"/>
              <a:gd name="connsiteX8" fmla="*/ 512372 w 656025"/>
              <a:gd name="connsiteY8" fmla="*/ 818591 h 818591"/>
              <a:gd name="connsiteX9" fmla="*/ 0 w 656025"/>
              <a:gd name="connsiteY9" fmla="*/ 818591 h 818591"/>
              <a:gd name="connsiteX10" fmla="*/ 11789 w 656025"/>
              <a:gd name="connsiteY10" fmla="*/ 612442 h 818591"/>
              <a:gd name="connsiteX11" fmla="*/ 164142 w 656025"/>
              <a:gd name="connsiteY11" fmla="*/ 47511 h 818591"/>
              <a:gd name="connsiteX12" fmla="*/ 187958 w 656025"/>
              <a:gd name="connsiteY12" fmla="*/ 0 h 81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6025" h="818591">
                <a:moveTo>
                  <a:pt x="187958" y="0"/>
                </a:moveTo>
                <a:lnTo>
                  <a:pt x="656025" y="270239"/>
                </a:lnTo>
                <a:lnTo>
                  <a:pt x="622769" y="333228"/>
                </a:lnTo>
                <a:cubicBezTo>
                  <a:pt x="596787" y="389264"/>
                  <a:pt x="574935" y="447790"/>
                  <a:pt x="557630" y="508372"/>
                </a:cubicBezTo>
                <a:lnTo>
                  <a:pt x="543338" y="579137"/>
                </a:lnTo>
                <a:lnTo>
                  <a:pt x="533531" y="619081"/>
                </a:lnTo>
                <a:lnTo>
                  <a:pt x="531948" y="635533"/>
                </a:lnTo>
                <a:lnTo>
                  <a:pt x="519765" y="695852"/>
                </a:lnTo>
                <a:lnTo>
                  <a:pt x="512372" y="818591"/>
                </a:lnTo>
                <a:lnTo>
                  <a:pt x="0" y="818591"/>
                </a:lnTo>
                <a:lnTo>
                  <a:pt x="11789" y="612442"/>
                </a:lnTo>
                <a:cubicBezTo>
                  <a:pt x="34862" y="412223"/>
                  <a:pt x="87282" y="222108"/>
                  <a:pt x="164142" y="47511"/>
                </a:cubicBezTo>
                <a:lnTo>
                  <a:pt x="18795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4CA63E66-2C38-41A7-B1DB-D638C316B51E}"/>
              </a:ext>
            </a:extLst>
          </p:cNvPr>
          <p:cNvSpPr/>
          <p:nvPr/>
        </p:nvSpPr>
        <p:spPr>
          <a:xfrm>
            <a:off x="7058048" y="2576425"/>
            <a:ext cx="692322" cy="815505"/>
          </a:xfrm>
          <a:custGeom>
            <a:avLst/>
            <a:gdLst>
              <a:gd name="connsiteX0" fmla="*/ 506677 w 692322"/>
              <a:gd name="connsiteY0" fmla="*/ 0 h 815505"/>
              <a:gd name="connsiteX1" fmla="*/ 516939 w 692322"/>
              <a:gd name="connsiteY1" fmla="*/ 19588 h 815505"/>
              <a:gd name="connsiteX2" fmla="*/ 682036 w 692322"/>
              <a:gd name="connsiteY2" fmla="*/ 623674 h 815505"/>
              <a:gd name="connsiteX3" fmla="*/ 692322 w 692322"/>
              <a:gd name="connsiteY3" fmla="*/ 815505 h 815505"/>
              <a:gd name="connsiteX4" fmla="*/ 130628 w 692322"/>
              <a:gd name="connsiteY4" fmla="*/ 815505 h 815505"/>
              <a:gd name="connsiteX5" fmla="*/ 125127 w 692322"/>
              <a:gd name="connsiteY5" fmla="*/ 711170 h 815505"/>
              <a:gd name="connsiteX6" fmla="*/ 106812 w 692322"/>
              <a:gd name="connsiteY6" fmla="*/ 612906 h 815505"/>
              <a:gd name="connsiteX7" fmla="*/ 104882 w 692322"/>
              <a:gd name="connsiteY7" fmla="*/ 594574 h 815505"/>
              <a:gd name="connsiteX8" fmla="*/ 100055 w 692322"/>
              <a:gd name="connsiteY8" fmla="*/ 576656 h 815505"/>
              <a:gd name="connsiteX9" fmla="*/ 89989 w 692322"/>
              <a:gd name="connsiteY9" fmla="*/ 522651 h 815505"/>
              <a:gd name="connsiteX10" fmla="*/ 27341 w 692322"/>
              <a:gd name="connsiteY10" fmla="*/ 346219 h 815505"/>
              <a:gd name="connsiteX11" fmla="*/ 0 w 692322"/>
              <a:gd name="connsiteY11" fmla="*/ 292530 h 815505"/>
              <a:gd name="connsiteX12" fmla="*/ 506677 w 692322"/>
              <a:gd name="connsiteY12" fmla="*/ 0 h 815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2322" h="815505">
                <a:moveTo>
                  <a:pt x="506677" y="0"/>
                </a:moveTo>
                <a:lnTo>
                  <a:pt x="516939" y="19588"/>
                </a:lnTo>
                <a:cubicBezTo>
                  <a:pt x="601772" y="205060"/>
                  <a:pt x="658816" y="408641"/>
                  <a:pt x="682036" y="623674"/>
                </a:cubicBezTo>
                <a:lnTo>
                  <a:pt x="692322" y="815505"/>
                </a:lnTo>
                <a:lnTo>
                  <a:pt x="130628" y="815505"/>
                </a:lnTo>
                <a:lnTo>
                  <a:pt x="125127" y="711170"/>
                </a:lnTo>
                <a:lnTo>
                  <a:pt x="106812" y="612906"/>
                </a:lnTo>
                <a:lnTo>
                  <a:pt x="104882" y="594574"/>
                </a:lnTo>
                <a:lnTo>
                  <a:pt x="100055" y="576656"/>
                </a:lnTo>
                <a:lnTo>
                  <a:pt x="89989" y="522651"/>
                </a:lnTo>
                <a:cubicBezTo>
                  <a:pt x="73554" y="461682"/>
                  <a:pt x="52533" y="402726"/>
                  <a:pt x="27341" y="346219"/>
                </a:cubicBezTo>
                <a:lnTo>
                  <a:pt x="0" y="292530"/>
                </a:lnTo>
                <a:lnTo>
                  <a:pt x="506677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58A79CB-4059-4B48-AA3C-B3C86F558CF3}"/>
              </a:ext>
            </a:extLst>
          </p:cNvPr>
          <p:cNvSpPr/>
          <p:nvPr/>
        </p:nvSpPr>
        <p:spPr>
          <a:xfrm>
            <a:off x="4951934" y="2847759"/>
            <a:ext cx="1071741" cy="544171"/>
          </a:xfrm>
          <a:custGeom>
            <a:avLst/>
            <a:gdLst>
              <a:gd name="connsiteX0" fmla="*/ 148939 w 1071741"/>
              <a:gd name="connsiteY0" fmla="*/ 0 h 544171"/>
              <a:gd name="connsiteX1" fmla="*/ 1071741 w 1071741"/>
              <a:gd name="connsiteY1" fmla="*/ 532780 h 544171"/>
              <a:gd name="connsiteX2" fmla="*/ 1052013 w 1071741"/>
              <a:gd name="connsiteY2" fmla="*/ 544171 h 544171"/>
              <a:gd name="connsiteX3" fmla="*/ 0 w 1071741"/>
              <a:gd name="connsiteY3" fmla="*/ 544171 h 544171"/>
              <a:gd name="connsiteX4" fmla="*/ 17620 w 1071741"/>
              <a:gd name="connsiteY4" fmla="*/ 361113 h 544171"/>
              <a:gd name="connsiteX5" fmla="*/ 29010 w 1071741"/>
              <a:gd name="connsiteY5" fmla="*/ 304717 h 544171"/>
              <a:gd name="connsiteX6" fmla="*/ 46823 w 1071741"/>
              <a:gd name="connsiteY6" fmla="*/ 232161 h 544171"/>
              <a:gd name="connsiteX7" fmla="*/ 84514 w 1071741"/>
              <a:gd name="connsiteY7" fmla="*/ 124309 h 544171"/>
              <a:gd name="connsiteX8" fmla="*/ 148939 w 1071741"/>
              <a:gd name="connsiteY8" fmla="*/ 0 h 544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1741" h="544171">
                <a:moveTo>
                  <a:pt x="148939" y="0"/>
                </a:moveTo>
                <a:lnTo>
                  <a:pt x="1071741" y="532780"/>
                </a:lnTo>
                <a:lnTo>
                  <a:pt x="1052013" y="544171"/>
                </a:lnTo>
                <a:lnTo>
                  <a:pt x="0" y="544171"/>
                </a:lnTo>
                <a:lnTo>
                  <a:pt x="17620" y="361113"/>
                </a:lnTo>
                <a:lnTo>
                  <a:pt x="29010" y="304717"/>
                </a:lnTo>
                <a:lnTo>
                  <a:pt x="46823" y="232161"/>
                </a:lnTo>
                <a:cubicBezTo>
                  <a:pt x="57740" y="195403"/>
                  <a:pt x="70335" y="159420"/>
                  <a:pt x="84514" y="124309"/>
                </a:cubicBezTo>
                <a:lnTo>
                  <a:pt x="148939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661CDC0-D687-4396-A948-0CB67E474368}"/>
              </a:ext>
            </a:extLst>
          </p:cNvPr>
          <p:cNvSpPr/>
          <p:nvPr/>
        </p:nvSpPr>
        <p:spPr>
          <a:xfrm>
            <a:off x="6171957" y="2871294"/>
            <a:ext cx="1014228" cy="520636"/>
          </a:xfrm>
          <a:custGeom>
            <a:avLst/>
            <a:gdLst>
              <a:gd name="connsiteX0" fmla="*/ 882039 w 1014228"/>
              <a:gd name="connsiteY0" fmla="*/ 0 h 520636"/>
              <a:gd name="connsiteX1" fmla="*/ 913432 w 1014228"/>
              <a:gd name="connsiteY1" fmla="*/ 61648 h 520636"/>
              <a:gd name="connsiteX2" fmla="*/ 958132 w 1014228"/>
              <a:gd name="connsiteY2" fmla="*/ 177798 h 520636"/>
              <a:gd name="connsiteX3" fmla="*/ 986146 w 1014228"/>
              <a:gd name="connsiteY3" fmla="*/ 281787 h 520636"/>
              <a:gd name="connsiteX4" fmla="*/ 992903 w 1014228"/>
              <a:gd name="connsiteY4" fmla="*/ 318037 h 520636"/>
              <a:gd name="connsiteX5" fmla="*/ 1014228 w 1014228"/>
              <a:gd name="connsiteY5" fmla="*/ 520636 h 520636"/>
              <a:gd name="connsiteX6" fmla="*/ 19728 w 1014228"/>
              <a:gd name="connsiteY6" fmla="*/ 520636 h 520636"/>
              <a:gd name="connsiteX7" fmla="*/ 0 w 1014228"/>
              <a:gd name="connsiteY7" fmla="*/ 509246 h 520636"/>
              <a:gd name="connsiteX8" fmla="*/ 882039 w 1014228"/>
              <a:gd name="connsiteY8" fmla="*/ 0 h 52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4228" h="520636">
                <a:moveTo>
                  <a:pt x="882039" y="0"/>
                </a:moveTo>
                <a:lnTo>
                  <a:pt x="913432" y="61648"/>
                </a:lnTo>
                <a:cubicBezTo>
                  <a:pt x="930227" y="99319"/>
                  <a:pt x="945167" y="138079"/>
                  <a:pt x="958132" y="177798"/>
                </a:cubicBezTo>
                <a:lnTo>
                  <a:pt x="986146" y="281787"/>
                </a:lnTo>
                <a:lnTo>
                  <a:pt x="992903" y="318037"/>
                </a:lnTo>
                <a:lnTo>
                  <a:pt x="1014228" y="520636"/>
                </a:lnTo>
                <a:lnTo>
                  <a:pt x="19728" y="520636"/>
                </a:lnTo>
                <a:lnTo>
                  <a:pt x="0" y="509246"/>
                </a:lnTo>
                <a:lnTo>
                  <a:pt x="882039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493F6E95-7F75-4A08-9F1F-B11E569F8C41}"/>
              </a:ext>
            </a:extLst>
          </p:cNvPr>
          <p:cNvSpPr/>
          <p:nvPr/>
        </p:nvSpPr>
        <p:spPr>
          <a:xfrm>
            <a:off x="4437982" y="3466071"/>
            <a:ext cx="621325" cy="737570"/>
          </a:xfrm>
          <a:custGeom>
            <a:avLst/>
            <a:gdLst>
              <a:gd name="connsiteX0" fmla="*/ 0 w 621325"/>
              <a:gd name="connsiteY0" fmla="*/ 0 h 737570"/>
              <a:gd name="connsiteX1" fmla="*/ 512881 w 621325"/>
              <a:gd name="connsiteY1" fmla="*/ 0 h 737570"/>
              <a:gd name="connsiteX2" fmla="*/ 517296 w 621325"/>
              <a:gd name="connsiteY2" fmla="*/ 83738 h 737570"/>
              <a:gd name="connsiteX3" fmla="*/ 530631 w 621325"/>
              <a:gd name="connsiteY3" fmla="*/ 155281 h 737570"/>
              <a:gd name="connsiteX4" fmla="*/ 537541 w 621325"/>
              <a:gd name="connsiteY4" fmla="*/ 220930 h 737570"/>
              <a:gd name="connsiteX5" fmla="*/ 615082 w 621325"/>
              <a:gd name="connsiteY5" fmla="*/ 458987 h 737570"/>
              <a:gd name="connsiteX6" fmla="*/ 621325 w 621325"/>
              <a:gd name="connsiteY6" fmla="*/ 471247 h 737570"/>
              <a:gd name="connsiteX7" fmla="*/ 160040 w 621325"/>
              <a:gd name="connsiteY7" fmla="*/ 737570 h 737570"/>
              <a:gd name="connsiteX8" fmla="*/ 99565 w 621325"/>
              <a:gd name="connsiteY8" fmla="*/ 584060 h 737570"/>
              <a:gd name="connsiteX9" fmla="*/ 4718 w 621325"/>
              <a:gd name="connsiteY9" fmla="*/ 117243 h 737570"/>
              <a:gd name="connsiteX10" fmla="*/ 0 w 621325"/>
              <a:gd name="connsiteY10" fmla="*/ 0 h 73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1325" h="737570">
                <a:moveTo>
                  <a:pt x="0" y="0"/>
                </a:moveTo>
                <a:lnTo>
                  <a:pt x="512881" y="0"/>
                </a:lnTo>
                <a:lnTo>
                  <a:pt x="517296" y="83738"/>
                </a:lnTo>
                <a:lnTo>
                  <a:pt x="530631" y="155281"/>
                </a:lnTo>
                <a:lnTo>
                  <a:pt x="537541" y="220930"/>
                </a:lnTo>
                <a:cubicBezTo>
                  <a:pt x="555318" y="303949"/>
                  <a:pt x="581493" y="383645"/>
                  <a:pt x="615082" y="458987"/>
                </a:cubicBezTo>
                <a:lnTo>
                  <a:pt x="621325" y="471247"/>
                </a:lnTo>
                <a:lnTo>
                  <a:pt x="160040" y="737570"/>
                </a:lnTo>
                <a:lnTo>
                  <a:pt x="99565" y="584060"/>
                </a:lnTo>
                <a:cubicBezTo>
                  <a:pt x="50338" y="436457"/>
                  <a:pt x="17874" y="279915"/>
                  <a:pt x="4718" y="11724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B280246-232E-40AD-B6B1-98E95B5497AF}"/>
              </a:ext>
            </a:extLst>
          </p:cNvPr>
          <p:cNvSpPr/>
          <p:nvPr/>
        </p:nvSpPr>
        <p:spPr>
          <a:xfrm>
            <a:off x="4952267" y="3466071"/>
            <a:ext cx="923264" cy="471247"/>
          </a:xfrm>
          <a:custGeom>
            <a:avLst/>
            <a:gdLst>
              <a:gd name="connsiteX0" fmla="*/ 0 w 923264"/>
              <a:gd name="connsiteY0" fmla="*/ 0 h 471247"/>
              <a:gd name="connsiteX1" fmla="*/ 923264 w 923264"/>
              <a:gd name="connsiteY1" fmla="*/ 0 h 471247"/>
              <a:gd name="connsiteX2" fmla="*/ 107040 w 923264"/>
              <a:gd name="connsiteY2" fmla="*/ 471247 h 471247"/>
              <a:gd name="connsiteX3" fmla="*/ 107040 w 923264"/>
              <a:gd name="connsiteY3" fmla="*/ 471247 h 471247"/>
              <a:gd name="connsiteX4" fmla="*/ 111092 w 923264"/>
              <a:gd name="connsiteY4" fmla="*/ 468907 h 471247"/>
              <a:gd name="connsiteX5" fmla="*/ 100797 w 923264"/>
              <a:gd name="connsiteY5" fmla="*/ 448689 h 471247"/>
              <a:gd name="connsiteX6" fmla="*/ 38148 w 923264"/>
              <a:gd name="connsiteY6" fmla="*/ 272257 h 471247"/>
              <a:gd name="connsiteX7" fmla="*/ 16346 w 923264"/>
              <a:gd name="connsiteY7" fmla="*/ 155281 h 471247"/>
              <a:gd name="connsiteX8" fmla="*/ 0 w 923264"/>
              <a:gd name="connsiteY8" fmla="*/ 0 h 47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3264" h="471247">
                <a:moveTo>
                  <a:pt x="0" y="0"/>
                </a:moveTo>
                <a:lnTo>
                  <a:pt x="923264" y="0"/>
                </a:lnTo>
                <a:lnTo>
                  <a:pt x="107040" y="471247"/>
                </a:lnTo>
                <a:lnTo>
                  <a:pt x="107040" y="471247"/>
                </a:lnTo>
                <a:lnTo>
                  <a:pt x="111092" y="468907"/>
                </a:lnTo>
                <a:lnTo>
                  <a:pt x="100797" y="448689"/>
                </a:lnTo>
                <a:cubicBezTo>
                  <a:pt x="75605" y="392183"/>
                  <a:pt x="54584" y="333227"/>
                  <a:pt x="38148" y="272257"/>
                </a:cubicBezTo>
                <a:lnTo>
                  <a:pt x="16346" y="155281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35DF8B5D-CAC8-44BE-A87B-49C6BD6AA657}"/>
              </a:ext>
            </a:extLst>
          </p:cNvPr>
          <p:cNvSpPr/>
          <p:nvPr/>
        </p:nvSpPr>
        <p:spPr>
          <a:xfrm>
            <a:off x="6320101" y="3466071"/>
            <a:ext cx="865427" cy="444161"/>
          </a:xfrm>
          <a:custGeom>
            <a:avLst/>
            <a:gdLst>
              <a:gd name="connsiteX0" fmla="*/ 0 w 865427"/>
              <a:gd name="connsiteY0" fmla="*/ 0 h 444161"/>
              <a:gd name="connsiteX1" fmla="*/ 865427 w 865427"/>
              <a:gd name="connsiteY1" fmla="*/ 0 h 444161"/>
              <a:gd name="connsiteX2" fmla="*/ 847214 w 865427"/>
              <a:gd name="connsiteY2" fmla="*/ 189211 h 444161"/>
              <a:gd name="connsiteX3" fmla="*/ 801973 w 865427"/>
              <a:gd name="connsiteY3" fmla="*/ 356255 h 444161"/>
              <a:gd name="connsiteX4" fmla="*/ 765098 w 865427"/>
              <a:gd name="connsiteY4" fmla="*/ 441729 h 444161"/>
              <a:gd name="connsiteX5" fmla="*/ 769310 w 865427"/>
              <a:gd name="connsiteY5" fmla="*/ 444161 h 444161"/>
              <a:gd name="connsiteX6" fmla="*/ 769310 w 865427"/>
              <a:gd name="connsiteY6" fmla="*/ 444161 h 444161"/>
              <a:gd name="connsiteX7" fmla="*/ 0 w 865427"/>
              <a:gd name="connsiteY7" fmla="*/ 0 h 44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5427" h="444161">
                <a:moveTo>
                  <a:pt x="0" y="0"/>
                </a:moveTo>
                <a:lnTo>
                  <a:pt x="865427" y="0"/>
                </a:lnTo>
                <a:lnTo>
                  <a:pt x="847214" y="189211"/>
                </a:lnTo>
                <a:cubicBezTo>
                  <a:pt x="836016" y="246525"/>
                  <a:pt x="820830" y="302316"/>
                  <a:pt x="801973" y="356255"/>
                </a:cubicBezTo>
                <a:lnTo>
                  <a:pt x="765098" y="441729"/>
                </a:lnTo>
                <a:lnTo>
                  <a:pt x="769310" y="444161"/>
                </a:lnTo>
                <a:lnTo>
                  <a:pt x="769310" y="444161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BC65AB43-0DE6-49F7-9D9C-4883DB217B3D}"/>
              </a:ext>
            </a:extLst>
          </p:cNvPr>
          <p:cNvSpPr/>
          <p:nvPr/>
        </p:nvSpPr>
        <p:spPr>
          <a:xfrm>
            <a:off x="7089411" y="3466071"/>
            <a:ext cx="659956" cy="733968"/>
          </a:xfrm>
          <a:custGeom>
            <a:avLst/>
            <a:gdLst>
              <a:gd name="connsiteX0" fmla="*/ 97108 w 659956"/>
              <a:gd name="connsiteY0" fmla="*/ 0 h 733968"/>
              <a:gd name="connsiteX1" fmla="*/ 659956 w 659956"/>
              <a:gd name="connsiteY1" fmla="*/ 0 h 733968"/>
              <a:gd name="connsiteX2" fmla="*/ 651583 w 659956"/>
              <a:gd name="connsiteY2" fmla="*/ 162629 h 733968"/>
              <a:gd name="connsiteX3" fmla="*/ 527152 w 659956"/>
              <a:gd name="connsiteY3" fmla="*/ 677279 h 733968"/>
              <a:gd name="connsiteX4" fmla="*/ 501961 w 659956"/>
              <a:gd name="connsiteY4" fmla="*/ 733968 h 733968"/>
              <a:gd name="connsiteX5" fmla="*/ 0 w 659956"/>
              <a:gd name="connsiteY5" fmla="*/ 444161 h 733968"/>
              <a:gd name="connsiteX6" fmla="*/ 12593 w 659956"/>
              <a:gd name="connsiteY6" fmla="*/ 419861 h 733968"/>
              <a:gd name="connsiteX7" fmla="*/ 77904 w 659956"/>
              <a:gd name="connsiteY7" fmla="*/ 199509 h 733968"/>
              <a:gd name="connsiteX8" fmla="*/ 97108 w 659956"/>
              <a:gd name="connsiteY8" fmla="*/ 0 h 73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956" h="733968">
                <a:moveTo>
                  <a:pt x="97108" y="0"/>
                </a:moveTo>
                <a:lnTo>
                  <a:pt x="659956" y="0"/>
                </a:lnTo>
                <a:lnTo>
                  <a:pt x="651583" y="162629"/>
                </a:lnTo>
                <a:cubicBezTo>
                  <a:pt x="632837" y="343512"/>
                  <a:pt x="590168" y="516377"/>
                  <a:pt x="527152" y="677279"/>
                </a:cubicBezTo>
                <a:lnTo>
                  <a:pt x="501961" y="733968"/>
                </a:lnTo>
                <a:lnTo>
                  <a:pt x="0" y="444161"/>
                </a:lnTo>
                <a:lnTo>
                  <a:pt x="12593" y="419861"/>
                </a:lnTo>
                <a:cubicBezTo>
                  <a:pt x="40953" y="349640"/>
                  <a:pt x="62974" y="275927"/>
                  <a:pt x="77904" y="199509"/>
                </a:cubicBezTo>
                <a:lnTo>
                  <a:pt x="971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9CFFE33C-CCBE-482B-BCDD-0019D1CC4038}"/>
              </a:ext>
            </a:extLst>
          </p:cNvPr>
          <p:cNvSpPr/>
          <p:nvPr/>
        </p:nvSpPr>
        <p:spPr>
          <a:xfrm>
            <a:off x="3322332" y="3466072"/>
            <a:ext cx="622309" cy="1279906"/>
          </a:xfrm>
          <a:custGeom>
            <a:avLst/>
            <a:gdLst>
              <a:gd name="connsiteX0" fmla="*/ 0 w 622309"/>
              <a:gd name="connsiteY0" fmla="*/ 0 h 1279906"/>
              <a:gd name="connsiteX1" fmla="*/ 336927 w 622309"/>
              <a:gd name="connsiteY1" fmla="*/ 0 h 1279906"/>
              <a:gd name="connsiteX2" fmla="*/ 349519 w 622309"/>
              <a:gd name="connsiteY2" fmla="*/ 230762 h 1279906"/>
              <a:gd name="connsiteX3" fmla="*/ 560014 w 622309"/>
              <a:gd name="connsiteY3" fmla="*/ 989843 h 1279906"/>
              <a:gd name="connsiteX4" fmla="*/ 622309 w 622309"/>
              <a:gd name="connsiteY4" fmla="*/ 1114799 h 1279906"/>
              <a:gd name="connsiteX5" fmla="*/ 336336 w 622309"/>
              <a:gd name="connsiteY5" fmla="*/ 1279906 h 1279906"/>
              <a:gd name="connsiteX6" fmla="*/ 333737 w 622309"/>
              <a:gd name="connsiteY6" fmla="*/ 1275482 h 1279906"/>
              <a:gd name="connsiteX7" fmla="*/ 4451 w 622309"/>
              <a:gd name="connsiteY7" fmla="*/ 139773 h 1279906"/>
              <a:gd name="connsiteX8" fmla="*/ 0 w 622309"/>
              <a:gd name="connsiteY8" fmla="*/ 0 h 127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2309" h="1279906">
                <a:moveTo>
                  <a:pt x="0" y="0"/>
                </a:moveTo>
                <a:lnTo>
                  <a:pt x="336927" y="0"/>
                </a:lnTo>
                <a:lnTo>
                  <a:pt x="349519" y="230762"/>
                </a:lnTo>
                <a:cubicBezTo>
                  <a:pt x="379013" y="499345"/>
                  <a:pt x="451558" y="754781"/>
                  <a:pt x="560014" y="989843"/>
                </a:cubicBezTo>
                <a:lnTo>
                  <a:pt x="622309" y="1114799"/>
                </a:lnTo>
                <a:lnTo>
                  <a:pt x="336336" y="1279906"/>
                </a:lnTo>
                <a:lnTo>
                  <a:pt x="333737" y="1275482"/>
                </a:lnTo>
                <a:cubicBezTo>
                  <a:pt x="146844" y="934080"/>
                  <a:pt x="30593" y="549071"/>
                  <a:pt x="4451" y="13977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10950951-204D-4EA7-B6D1-3F18A747C553}"/>
              </a:ext>
            </a:extLst>
          </p:cNvPr>
          <p:cNvSpPr/>
          <p:nvPr/>
        </p:nvSpPr>
        <p:spPr>
          <a:xfrm>
            <a:off x="3663825" y="3466072"/>
            <a:ext cx="929458" cy="1113958"/>
          </a:xfrm>
          <a:custGeom>
            <a:avLst/>
            <a:gdLst>
              <a:gd name="connsiteX0" fmla="*/ 0 w 929458"/>
              <a:gd name="connsiteY0" fmla="*/ 0 h 1113958"/>
              <a:gd name="connsiteX1" fmla="*/ 766804 w 929458"/>
              <a:gd name="connsiteY1" fmla="*/ 0 h 1113958"/>
              <a:gd name="connsiteX2" fmla="*/ 771703 w 929458"/>
              <a:gd name="connsiteY2" fmla="*/ 120248 h 1113958"/>
              <a:gd name="connsiteX3" fmla="*/ 867081 w 929458"/>
              <a:gd name="connsiteY3" fmla="*/ 583911 h 1113958"/>
              <a:gd name="connsiteX4" fmla="*/ 929458 w 929458"/>
              <a:gd name="connsiteY4" fmla="*/ 740306 h 1113958"/>
              <a:gd name="connsiteX5" fmla="*/ 282273 w 929458"/>
              <a:gd name="connsiteY5" fmla="*/ 1113958 h 1113958"/>
              <a:gd name="connsiteX6" fmla="*/ 236490 w 929458"/>
              <a:gd name="connsiteY6" fmla="*/ 1024966 h 1113958"/>
              <a:gd name="connsiteX7" fmla="*/ 13674 w 929458"/>
              <a:gd name="connsiteY7" fmla="*/ 243896 h 1113958"/>
              <a:gd name="connsiteX8" fmla="*/ 0 w 929458"/>
              <a:gd name="connsiteY8" fmla="*/ 0 h 1113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9458" h="1113958">
                <a:moveTo>
                  <a:pt x="0" y="0"/>
                </a:moveTo>
                <a:lnTo>
                  <a:pt x="766804" y="0"/>
                </a:lnTo>
                <a:lnTo>
                  <a:pt x="771703" y="120248"/>
                </a:lnTo>
                <a:cubicBezTo>
                  <a:pt x="784932" y="281820"/>
                  <a:pt x="817578" y="437304"/>
                  <a:pt x="867081" y="583911"/>
                </a:cubicBezTo>
                <a:lnTo>
                  <a:pt x="929458" y="740306"/>
                </a:lnTo>
                <a:lnTo>
                  <a:pt x="282273" y="1113958"/>
                </a:lnTo>
                <a:lnTo>
                  <a:pt x="236490" y="1024966"/>
                </a:lnTo>
                <a:cubicBezTo>
                  <a:pt x="121822" y="783982"/>
                  <a:pt x="44945" y="520979"/>
                  <a:pt x="13674" y="243896"/>
                </a:cubicBezTo>
                <a:lnTo>
                  <a:pt x="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EAACCB2-0B90-40AE-95BE-DF17A7BFECCD}"/>
              </a:ext>
            </a:extLst>
          </p:cNvPr>
          <p:cNvSpPr/>
          <p:nvPr/>
        </p:nvSpPr>
        <p:spPr>
          <a:xfrm>
            <a:off x="7600408" y="3466072"/>
            <a:ext cx="875157" cy="1087182"/>
          </a:xfrm>
          <a:custGeom>
            <a:avLst/>
            <a:gdLst>
              <a:gd name="connsiteX0" fmla="*/ 160220 w 875157"/>
              <a:gd name="connsiteY0" fmla="*/ 0 h 1087182"/>
              <a:gd name="connsiteX1" fmla="*/ 875157 w 875157"/>
              <a:gd name="connsiteY1" fmla="*/ 0 h 1087182"/>
              <a:gd name="connsiteX2" fmla="*/ 871441 w 875157"/>
              <a:gd name="connsiteY2" fmla="*/ 119440 h 1087182"/>
              <a:gd name="connsiteX3" fmla="*/ 674082 w 875157"/>
              <a:gd name="connsiteY3" fmla="*/ 944897 h 1087182"/>
              <a:gd name="connsiteX4" fmla="*/ 602749 w 875157"/>
              <a:gd name="connsiteY4" fmla="*/ 1087182 h 1087182"/>
              <a:gd name="connsiteX5" fmla="*/ 0 w 875157"/>
              <a:gd name="connsiteY5" fmla="*/ 739185 h 1087182"/>
              <a:gd name="connsiteX6" fmla="*/ 65040 w 875157"/>
              <a:gd name="connsiteY6" fmla="*/ 570856 h 1087182"/>
              <a:gd name="connsiteX7" fmla="*/ 149330 w 875157"/>
              <a:gd name="connsiteY7" fmla="*/ 188098 h 1087182"/>
              <a:gd name="connsiteX8" fmla="*/ 160220 w 875157"/>
              <a:gd name="connsiteY8" fmla="*/ 0 h 1087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5157" h="1087182">
                <a:moveTo>
                  <a:pt x="160220" y="0"/>
                </a:moveTo>
                <a:lnTo>
                  <a:pt x="875157" y="0"/>
                </a:lnTo>
                <a:lnTo>
                  <a:pt x="871441" y="119440"/>
                </a:lnTo>
                <a:cubicBezTo>
                  <a:pt x="853215" y="411486"/>
                  <a:pt x="784507" y="689605"/>
                  <a:pt x="674082" y="944897"/>
                </a:cubicBezTo>
                <a:lnTo>
                  <a:pt x="602749" y="1087182"/>
                </a:lnTo>
                <a:lnTo>
                  <a:pt x="0" y="739185"/>
                </a:lnTo>
                <a:lnTo>
                  <a:pt x="65040" y="570856"/>
                </a:lnTo>
                <a:cubicBezTo>
                  <a:pt x="105279" y="448792"/>
                  <a:pt x="133862" y="320675"/>
                  <a:pt x="149330" y="188098"/>
                </a:cubicBezTo>
                <a:lnTo>
                  <a:pt x="16022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5674E64B-7614-4B14-A0B5-180DC6059314}"/>
              </a:ext>
            </a:extLst>
          </p:cNvPr>
          <p:cNvSpPr/>
          <p:nvPr/>
        </p:nvSpPr>
        <p:spPr>
          <a:xfrm>
            <a:off x="8207307" y="3466072"/>
            <a:ext cx="661781" cy="1277296"/>
          </a:xfrm>
          <a:custGeom>
            <a:avLst/>
            <a:gdLst>
              <a:gd name="connsiteX0" fmla="*/ 273120 w 661781"/>
              <a:gd name="connsiteY0" fmla="*/ 0 h 1277296"/>
              <a:gd name="connsiteX1" fmla="*/ 661781 w 661781"/>
              <a:gd name="connsiteY1" fmla="*/ 0 h 1277296"/>
              <a:gd name="connsiteX2" fmla="*/ 649340 w 661781"/>
              <a:gd name="connsiteY2" fmla="*/ 244474 h 1277296"/>
              <a:gd name="connsiteX3" fmla="*/ 360093 w 661781"/>
              <a:gd name="connsiteY3" fmla="*/ 1216533 h 1277296"/>
              <a:gd name="connsiteX4" fmla="*/ 325135 w 661781"/>
              <a:gd name="connsiteY4" fmla="*/ 1277296 h 1277296"/>
              <a:gd name="connsiteX5" fmla="*/ 0 w 661781"/>
              <a:gd name="connsiteY5" fmla="*/ 1089579 h 1277296"/>
              <a:gd name="connsiteX6" fmla="*/ 11256 w 661781"/>
              <a:gd name="connsiteY6" fmla="*/ 1069627 h 1277296"/>
              <a:gd name="connsiteX7" fmla="*/ 262755 w 661781"/>
              <a:gd name="connsiteY7" fmla="*/ 207709 h 1277296"/>
              <a:gd name="connsiteX8" fmla="*/ 273120 w 661781"/>
              <a:gd name="connsiteY8" fmla="*/ 0 h 127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1781" h="1277296">
                <a:moveTo>
                  <a:pt x="273120" y="0"/>
                </a:moveTo>
                <a:lnTo>
                  <a:pt x="661781" y="0"/>
                </a:lnTo>
                <a:lnTo>
                  <a:pt x="649340" y="244474"/>
                </a:lnTo>
                <a:cubicBezTo>
                  <a:pt x="613814" y="591610"/>
                  <a:pt x="513312" y="919685"/>
                  <a:pt x="360093" y="1216533"/>
                </a:cubicBezTo>
                <a:lnTo>
                  <a:pt x="325135" y="1277296"/>
                </a:lnTo>
                <a:lnTo>
                  <a:pt x="0" y="1089579"/>
                </a:lnTo>
                <a:lnTo>
                  <a:pt x="11256" y="1069627"/>
                </a:lnTo>
                <a:cubicBezTo>
                  <a:pt x="144480" y="806414"/>
                  <a:pt x="231866" y="515512"/>
                  <a:pt x="262755" y="207709"/>
                </a:cubicBezTo>
                <a:lnTo>
                  <a:pt x="27312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5FE9928B-F3D2-4ABB-BCE4-BB0FF8A2032B}"/>
              </a:ext>
            </a:extLst>
          </p:cNvPr>
          <p:cNvSpPr/>
          <p:nvPr/>
        </p:nvSpPr>
        <p:spPr>
          <a:xfrm>
            <a:off x="6182799" y="3472410"/>
            <a:ext cx="872462" cy="917530"/>
          </a:xfrm>
          <a:custGeom>
            <a:avLst/>
            <a:gdLst>
              <a:gd name="connsiteX0" fmla="*/ 0 w 872462"/>
              <a:gd name="connsiteY0" fmla="*/ 0 h 917530"/>
              <a:gd name="connsiteX1" fmla="*/ 872462 w 872462"/>
              <a:gd name="connsiteY1" fmla="*/ 503716 h 917530"/>
              <a:gd name="connsiteX2" fmla="*/ 867798 w 872462"/>
              <a:gd name="connsiteY2" fmla="*/ 512716 h 917530"/>
              <a:gd name="connsiteX3" fmla="*/ 784613 w 872462"/>
              <a:gd name="connsiteY3" fmla="*/ 648651 h 917530"/>
              <a:gd name="connsiteX4" fmla="*/ 678995 w 872462"/>
              <a:gd name="connsiteY4" fmla="*/ 776360 h 917530"/>
              <a:gd name="connsiteX5" fmla="*/ 525040 w 872462"/>
              <a:gd name="connsiteY5" fmla="*/ 909395 h 917530"/>
              <a:gd name="connsiteX6" fmla="*/ 529737 w 872462"/>
              <a:gd name="connsiteY6" fmla="*/ 917530 h 917530"/>
              <a:gd name="connsiteX7" fmla="*/ 529736 w 872462"/>
              <a:gd name="connsiteY7" fmla="*/ 917530 h 917530"/>
              <a:gd name="connsiteX8" fmla="*/ 0 w 872462"/>
              <a:gd name="connsiteY8" fmla="*/ 0 h 91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462" h="917530">
                <a:moveTo>
                  <a:pt x="0" y="0"/>
                </a:moveTo>
                <a:lnTo>
                  <a:pt x="872462" y="503716"/>
                </a:lnTo>
                <a:lnTo>
                  <a:pt x="867798" y="512716"/>
                </a:lnTo>
                <a:lnTo>
                  <a:pt x="784613" y="648651"/>
                </a:lnTo>
                <a:cubicBezTo>
                  <a:pt x="752339" y="693848"/>
                  <a:pt x="717027" y="736529"/>
                  <a:pt x="678995" y="776360"/>
                </a:cubicBezTo>
                <a:lnTo>
                  <a:pt x="525040" y="909395"/>
                </a:lnTo>
                <a:lnTo>
                  <a:pt x="529737" y="917530"/>
                </a:lnTo>
                <a:lnTo>
                  <a:pt x="529736" y="917530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09ED8927-8337-4767-9EB9-744CF98F8644}"/>
              </a:ext>
            </a:extLst>
          </p:cNvPr>
          <p:cNvSpPr/>
          <p:nvPr/>
        </p:nvSpPr>
        <p:spPr>
          <a:xfrm>
            <a:off x="5092997" y="3484056"/>
            <a:ext cx="899665" cy="918848"/>
          </a:xfrm>
          <a:custGeom>
            <a:avLst/>
            <a:gdLst>
              <a:gd name="connsiteX0" fmla="*/ 899665 w 899665"/>
              <a:gd name="connsiteY0" fmla="*/ 0 h 918848"/>
              <a:gd name="connsiteX1" fmla="*/ 369168 w 899665"/>
              <a:gd name="connsiteY1" fmla="*/ 918848 h 918848"/>
              <a:gd name="connsiteX2" fmla="*/ 242709 w 899665"/>
              <a:gd name="connsiteY2" fmla="*/ 822282 h 918848"/>
              <a:gd name="connsiteX3" fmla="*/ 15888 w 899665"/>
              <a:gd name="connsiteY3" fmla="*/ 540324 h 918848"/>
              <a:gd name="connsiteX4" fmla="*/ 4053 w 899665"/>
              <a:gd name="connsiteY4" fmla="*/ 517082 h 918848"/>
              <a:gd name="connsiteX5" fmla="*/ 1 w 899665"/>
              <a:gd name="connsiteY5" fmla="*/ 519422 h 918848"/>
              <a:gd name="connsiteX6" fmla="*/ 0 w 899665"/>
              <a:gd name="connsiteY6" fmla="*/ 519421 h 918848"/>
              <a:gd name="connsiteX7" fmla="*/ 899665 w 899665"/>
              <a:gd name="connsiteY7" fmla="*/ 0 h 918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9665" h="918848">
                <a:moveTo>
                  <a:pt x="899665" y="0"/>
                </a:moveTo>
                <a:lnTo>
                  <a:pt x="369168" y="918848"/>
                </a:lnTo>
                <a:lnTo>
                  <a:pt x="242709" y="822282"/>
                </a:lnTo>
                <a:cubicBezTo>
                  <a:pt x="153737" y="741565"/>
                  <a:pt x="77025" y="646421"/>
                  <a:pt x="15888" y="540324"/>
                </a:cubicBezTo>
                <a:lnTo>
                  <a:pt x="4053" y="517082"/>
                </a:lnTo>
                <a:lnTo>
                  <a:pt x="1" y="519422"/>
                </a:lnTo>
                <a:lnTo>
                  <a:pt x="0" y="519421"/>
                </a:lnTo>
                <a:lnTo>
                  <a:pt x="899665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178D586F-0ED0-4AD4-89A5-991309882143}"/>
              </a:ext>
            </a:extLst>
          </p:cNvPr>
          <p:cNvSpPr/>
          <p:nvPr/>
        </p:nvSpPr>
        <p:spPr>
          <a:xfrm>
            <a:off x="5520637" y="3517559"/>
            <a:ext cx="538292" cy="1073949"/>
          </a:xfrm>
          <a:custGeom>
            <a:avLst/>
            <a:gdLst>
              <a:gd name="connsiteX0" fmla="*/ 538292 w 538292"/>
              <a:gd name="connsiteY0" fmla="*/ 0 h 1073949"/>
              <a:gd name="connsiteX1" fmla="*/ 538292 w 538292"/>
              <a:gd name="connsiteY1" fmla="*/ 1073949 h 1073949"/>
              <a:gd name="connsiteX2" fmla="*/ 322697 w 538292"/>
              <a:gd name="connsiteY2" fmla="*/ 1051187 h 1073949"/>
              <a:gd name="connsiteX3" fmla="*/ 137598 w 538292"/>
              <a:gd name="connsiteY3" fmla="*/ 993611 h 1073949"/>
              <a:gd name="connsiteX4" fmla="*/ 4573 w 538292"/>
              <a:gd name="connsiteY4" fmla="*/ 924429 h 1073949"/>
              <a:gd name="connsiteX5" fmla="*/ 1 w 538292"/>
              <a:gd name="connsiteY5" fmla="*/ 932349 h 1073949"/>
              <a:gd name="connsiteX6" fmla="*/ 0 w 538292"/>
              <a:gd name="connsiteY6" fmla="*/ 932349 h 1073949"/>
              <a:gd name="connsiteX7" fmla="*/ 538292 w 538292"/>
              <a:gd name="connsiteY7" fmla="*/ 0 h 107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8292" h="1073949">
                <a:moveTo>
                  <a:pt x="538292" y="0"/>
                </a:moveTo>
                <a:lnTo>
                  <a:pt x="538292" y="1073949"/>
                </a:lnTo>
                <a:lnTo>
                  <a:pt x="322697" y="1051187"/>
                </a:lnTo>
                <a:cubicBezTo>
                  <a:pt x="258852" y="1037504"/>
                  <a:pt x="196985" y="1018137"/>
                  <a:pt x="137598" y="993611"/>
                </a:cubicBezTo>
                <a:lnTo>
                  <a:pt x="4573" y="924429"/>
                </a:lnTo>
                <a:lnTo>
                  <a:pt x="1" y="932349"/>
                </a:lnTo>
                <a:lnTo>
                  <a:pt x="0" y="932349"/>
                </a:lnTo>
                <a:lnTo>
                  <a:pt x="53829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A2552A5B-9B9C-444E-8A3E-6AA90C92337A}"/>
              </a:ext>
            </a:extLst>
          </p:cNvPr>
          <p:cNvSpPr/>
          <p:nvPr/>
        </p:nvSpPr>
        <p:spPr>
          <a:xfrm>
            <a:off x="6133070" y="3534559"/>
            <a:ext cx="517310" cy="1051296"/>
          </a:xfrm>
          <a:custGeom>
            <a:avLst/>
            <a:gdLst>
              <a:gd name="connsiteX0" fmla="*/ 0 w 517310"/>
              <a:gd name="connsiteY0" fmla="*/ 0 h 1051296"/>
              <a:gd name="connsiteX1" fmla="*/ 517310 w 517310"/>
              <a:gd name="connsiteY1" fmla="*/ 896007 h 1051296"/>
              <a:gd name="connsiteX2" fmla="*/ 517310 w 517310"/>
              <a:gd name="connsiteY2" fmla="*/ 896007 h 1051296"/>
              <a:gd name="connsiteX3" fmla="*/ 511845 w 517310"/>
              <a:gd name="connsiteY3" fmla="*/ 886542 h 1051296"/>
              <a:gd name="connsiteX4" fmla="*/ 372446 w 517310"/>
              <a:gd name="connsiteY4" fmla="*/ 965786 h 1051296"/>
              <a:gd name="connsiteX5" fmla="*/ 162049 w 517310"/>
              <a:gd name="connsiteY5" fmla="*/ 1034187 h 1051296"/>
              <a:gd name="connsiteX6" fmla="*/ 0 w 517310"/>
              <a:gd name="connsiteY6" fmla="*/ 1051296 h 1051296"/>
              <a:gd name="connsiteX7" fmla="*/ 0 w 517310"/>
              <a:gd name="connsiteY7" fmla="*/ 0 h 105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310" h="1051296">
                <a:moveTo>
                  <a:pt x="0" y="0"/>
                </a:moveTo>
                <a:lnTo>
                  <a:pt x="517310" y="896007"/>
                </a:lnTo>
                <a:lnTo>
                  <a:pt x="517310" y="896007"/>
                </a:lnTo>
                <a:lnTo>
                  <a:pt x="511845" y="886542"/>
                </a:lnTo>
                <a:lnTo>
                  <a:pt x="372446" y="965786"/>
                </a:lnTo>
                <a:cubicBezTo>
                  <a:pt x="305397" y="995487"/>
                  <a:pt x="235014" y="1018550"/>
                  <a:pt x="162049" y="1034187"/>
                </a:cubicBezTo>
                <a:lnTo>
                  <a:pt x="0" y="1051296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2CA0580-78CE-4601-8CB4-480C09E33889}"/>
              </a:ext>
            </a:extLst>
          </p:cNvPr>
          <p:cNvSpPr/>
          <p:nvPr/>
        </p:nvSpPr>
        <p:spPr>
          <a:xfrm>
            <a:off x="6712536" y="3976339"/>
            <a:ext cx="848560" cy="954776"/>
          </a:xfrm>
          <a:custGeom>
            <a:avLst/>
            <a:gdLst>
              <a:gd name="connsiteX0" fmla="*/ 343094 w 848560"/>
              <a:gd name="connsiteY0" fmla="*/ 0 h 954776"/>
              <a:gd name="connsiteX1" fmla="*/ 848560 w 848560"/>
              <a:gd name="connsiteY1" fmla="*/ 291831 h 954776"/>
              <a:gd name="connsiteX2" fmla="*/ 834363 w 848560"/>
              <a:gd name="connsiteY2" fmla="*/ 323779 h 954776"/>
              <a:gd name="connsiteX3" fmla="*/ 435960 w 848560"/>
              <a:gd name="connsiteY3" fmla="*/ 853556 h 954776"/>
              <a:gd name="connsiteX4" fmla="*/ 378389 w 848560"/>
              <a:gd name="connsiteY4" fmla="*/ 901047 h 954776"/>
              <a:gd name="connsiteX5" fmla="*/ 315573 w 848560"/>
              <a:gd name="connsiteY5" fmla="*/ 952706 h 954776"/>
              <a:gd name="connsiteX6" fmla="*/ 312447 w 848560"/>
              <a:gd name="connsiteY6" fmla="*/ 954776 h 954776"/>
              <a:gd name="connsiteX7" fmla="*/ 0 w 848560"/>
              <a:gd name="connsiteY7" fmla="*/ 413601 h 954776"/>
              <a:gd name="connsiteX8" fmla="*/ 5543 w 848560"/>
              <a:gd name="connsiteY8" fmla="*/ 409977 h 954776"/>
              <a:gd name="connsiteX9" fmla="*/ 286126 w 848560"/>
              <a:gd name="connsiteY9" fmla="*/ 108996 h 954776"/>
              <a:gd name="connsiteX10" fmla="*/ 338061 w 848560"/>
              <a:gd name="connsiteY10" fmla="*/ 8787 h 954776"/>
              <a:gd name="connsiteX11" fmla="*/ 342269 w 848560"/>
              <a:gd name="connsiteY11" fmla="*/ 1910 h 954776"/>
              <a:gd name="connsiteX12" fmla="*/ 343094 w 848560"/>
              <a:gd name="connsiteY12" fmla="*/ 0 h 95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8560" h="954776">
                <a:moveTo>
                  <a:pt x="343094" y="0"/>
                </a:moveTo>
                <a:lnTo>
                  <a:pt x="848560" y="291831"/>
                </a:lnTo>
                <a:lnTo>
                  <a:pt x="834363" y="323779"/>
                </a:lnTo>
                <a:cubicBezTo>
                  <a:pt x="732787" y="527096"/>
                  <a:pt x="597160" y="706806"/>
                  <a:pt x="435960" y="853556"/>
                </a:cubicBezTo>
                <a:lnTo>
                  <a:pt x="378389" y="901047"/>
                </a:lnTo>
                <a:lnTo>
                  <a:pt x="315573" y="952706"/>
                </a:lnTo>
                <a:lnTo>
                  <a:pt x="312447" y="954776"/>
                </a:lnTo>
                <a:lnTo>
                  <a:pt x="0" y="413601"/>
                </a:lnTo>
                <a:lnTo>
                  <a:pt x="5543" y="409977"/>
                </a:lnTo>
                <a:cubicBezTo>
                  <a:pt x="115412" y="328148"/>
                  <a:pt x="210591" y="226092"/>
                  <a:pt x="286126" y="108996"/>
                </a:cubicBezTo>
                <a:lnTo>
                  <a:pt x="338061" y="8787"/>
                </a:lnTo>
                <a:lnTo>
                  <a:pt x="342269" y="1910"/>
                </a:lnTo>
                <a:lnTo>
                  <a:pt x="343094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88E4B60-0154-4E95-A8C6-20C2A21E3A0D}"/>
              </a:ext>
            </a:extLst>
          </p:cNvPr>
          <p:cNvSpPr/>
          <p:nvPr/>
        </p:nvSpPr>
        <p:spPr>
          <a:xfrm>
            <a:off x="4628690" y="4003478"/>
            <a:ext cx="833475" cy="921276"/>
          </a:xfrm>
          <a:custGeom>
            <a:avLst/>
            <a:gdLst>
              <a:gd name="connsiteX0" fmla="*/ 464308 w 833475"/>
              <a:gd name="connsiteY0" fmla="*/ 0 h 921276"/>
              <a:gd name="connsiteX1" fmla="*/ 480195 w 833475"/>
              <a:gd name="connsiteY1" fmla="*/ 31200 h 921276"/>
              <a:gd name="connsiteX2" fmla="*/ 707016 w 833475"/>
              <a:gd name="connsiteY2" fmla="*/ 313158 h 921276"/>
              <a:gd name="connsiteX3" fmla="*/ 829348 w 833475"/>
              <a:gd name="connsiteY3" fmla="*/ 406573 h 921276"/>
              <a:gd name="connsiteX4" fmla="*/ 833475 w 833475"/>
              <a:gd name="connsiteY4" fmla="*/ 399426 h 921276"/>
              <a:gd name="connsiteX5" fmla="*/ 833475 w 833475"/>
              <a:gd name="connsiteY5" fmla="*/ 399426 h 921276"/>
              <a:gd name="connsiteX6" fmla="*/ 532185 w 833475"/>
              <a:gd name="connsiteY6" fmla="*/ 921276 h 921276"/>
              <a:gd name="connsiteX7" fmla="*/ 453865 w 833475"/>
              <a:gd name="connsiteY7" fmla="*/ 861746 h 921276"/>
              <a:gd name="connsiteX8" fmla="*/ 345904 w 833475"/>
              <a:gd name="connsiteY8" fmla="*/ 763450 h 921276"/>
              <a:gd name="connsiteX9" fmla="*/ 310812 w 833475"/>
              <a:gd name="connsiteY9" fmla="*/ 725626 h 921276"/>
              <a:gd name="connsiteX10" fmla="*/ 250688 w 833475"/>
              <a:gd name="connsiteY10" fmla="*/ 660015 h 921276"/>
              <a:gd name="connsiteX11" fmla="*/ 78077 w 833475"/>
              <a:gd name="connsiteY11" fmla="*/ 417104 h 921276"/>
              <a:gd name="connsiteX12" fmla="*/ 0 w 833475"/>
              <a:gd name="connsiteY12" fmla="*/ 268067 h 921276"/>
              <a:gd name="connsiteX13" fmla="*/ 464308 w 833475"/>
              <a:gd name="connsiteY13" fmla="*/ 0 h 92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3475" h="921276">
                <a:moveTo>
                  <a:pt x="464308" y="0"/>
                </a:moveTo>
                <a:lnTo>
                  <a:pt x="480195" y="31200"/>
                </a:lnTo>
                <a:cubicBezTo>
                  <a:pt x="541332" y="137297"/>
                  <a:pt x="618044" y="232441"/>
                  <a:pt x="707016" y="313158"/>
                </a:cubicBezTo>
                <a:lnTo>
                  <a:pt x="829348" y="406573"/>
                </a:lnTo>
                <a:lnTo>
                  <a:pt x="833475" y="399426"/>
                </a:lnTo>
                <a:lnTo>
                  <a:pt x="833475" y="399426"/>
                </a:lnTo>
                <a:lnTo>
                  <a:pt x="532185" y="921276"/>
                </a:lnTo>
                <a:lnTo>
                  <a:pt x="453865" y="861746"/>
                </a:lnTo>
                <a:cubicBezTo>
                  <a:pt x="416606" y="830621"/>
                  <a:pt x="380588" y="797822"/>
                  <a:pt x="345904" y="763450"/>
                </a:cubicBezTo>
                <a:lnTo>
                  <a:pt x="310812" y="725626"/>
                </a:lnTo>
                <a:lnTo>
                  <a:pt x="250688" y="660015"/>
                </a:lnTo>
                <a:cubicBezTo>
                  <a:pt x="187209" y="584682"/>
                  <a:pt x="129421" y="503434"/>
                  <a:pt x="78077" y="417104"/>
                </a:cubicBezTo>
                <a:lnTo>
                  <a:pt x="0" y="268067"/>
                </a:lnTo>
                <a:lnTo>
                  <a:pt x="4643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917FF488-AC07-440A-9CB1-61159041CB23}"/>
              </a:ext>
            </a:extLst>
          </p:cNvPr>
          <p:cNvSpPr/>
          <p:nvPr/>
        </p:nvSpPr>
        <p:spPr>
          <a:xfrm>
            <a:off x="7024982" y="4272010"/>
            <a:ext cx="1144890" cy="1223685"/>
          </a:xfrm>
          <a:custGeom>
            <a:avLst/>
            <a:gdLst>
              <a:gd name="connsiteX0" fmla="*/ 542763 w 1144890"/>
              <a:gd name="connsiteY0" fmla="*/ 0 h 1223685"/>
              <a:gd name="connsiteX1" fmla="*/ 1144890 w 1144890"/>
              <a:gd name="connsiteY1" fmla="*/ 347638 h 1223685"/>
              <a:gd name="connsiteX2" fmla="*/ 1134264 w 1144890"/>
              <a:gd name="connsiteY2" fmla="*/ 368834 h 1223685"/>
              <a:gd name="connsiteX3" fmla="*/ 1117287 w 1144890"/>
              <a:gd name="connsiteY3" fmla="*/ 398927 h 1223685"/>
              <a:gd name="connsiteX4" fmla="*/ 1017992 w 1144890"/>
              <a:gd name="connsiteY4" fmla="*/ 551414 h 1223685"/>
              <a:gd name="connsiteX5" fmla="*/ 952721 w 1144890"/>
              <a:gd name="connsiteY5" fmla="*/ 644281 h 1223685"/>
              <a:gd name="connsiteX6" fmla="*/ 879687 w 1144890"/>
              <a:gd name="connsiteY6" fmla="*/ 732946 h 1223685"/>
              <a:gd name="connsiteX7" fmla="*/ 767697 w 1144890"/>
              <a:gd name="connsiteY7" fmla="*/ 860564 h 1223685"/>
              <a:gd name="connsiteX8" fmla="*/ 734953 w 1144890"/>
              <a:gd name="connsiteY8" fmla="*/ 892317 h 1223685"/>
              <a:gd name="connsiteX9" fmla="*/ 566732 w 1144890"/>
              <a:gd name="connsiteY9" fmla="*/ 1046816 h 1223685"/>
              <a:gd name="connsiteX10" fmla="*/ 355150 w 1144890"/>
              <a:gd name="connsiteY10" fmla="*/ 1202636 h 1223685"/>
              <a:gd name="connsiteX11" fmla="*/ 324602 w 1144890"/>
              <a:gd name="connsiteY11" fmla="*/ 1221331 h 1223685"/>
              <a:gd name="connsiteX12" fmla="*/ 325961 w 1144890"/>
              <a:gd name="connsiteY12" fmla="*/ 1223685 h 1223685"/>
              <a:gd name="connsiteX13" fmla="*/ 325961 w 1144890"/>
              <a:gd name="connsiteY13" fmla="*/ 1223685 h 1223685"/>
              <a:gd name="connsiteX14" fmla="*/ 0 w 1144890"/>
              <a:gd name="connsiteY14" fmla="*/ 659105 h 1223685"/>
              <a:gd name="connsiteX15" fmla="*/ 1 w 1144890"/>
              <a:gd name="connsiteY15" fmla="*/ 659105 h 1223685"/>
              <a:gd name="connsiteX16" fmla="*/ 261 w 1144890"/>
              <a:gd name="connsiteY16" fmla="*/ 659556 h 1223685"/>
              <a:gd name="connsiteX17" fmla="*/ 65943 w 1144890"/>
              <a:gd name="connsiteY17" fmla="*/ 605376 h 1223685"/>
              <a:gd name="connsiteX18" fmla="*/ 143003 w 1144890"/>
              <a:gd name="connsiteY18" fmla="*/ 542001 h 1223685"/>
              <a:gd name="connsiteX19" fmla="*/ 486251 w 1144890"/>
              <a:gd name="connsiteY19" fmla="*/ 111355 h 1223685"/>
              <a:gd name="connsiteX20" fmla="*/ 542763 w 1144890"/>
              <a:gd name="connsiteY20" fmla="*/ 0 h 122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44890" h="1223685">
                <a:moveTo>
                  <a:pt x="542763" y="0"/>
                </a:moveTo>
                <a:lnTo>
                  <a:pt x="1144890" y="347638"/>
                </a:lnTo>
                <a:lnTo>
                  <a:pt x="1134264" y="368834"/>
                </a:lnTo>
                <a:lnTo>
                  <a:pt x="1117287" y="398927"/>
                </a:lnTo>
                <a:lnTo>
                  <a:pt x="1017992" y="551414"/>
                </a:lnTo>
                <a:lnTo>
                  <a:pt x="952721" y="644281"/>
                </a:lnTo>
                <a:lnTo>
                  <a:pt x="879687" y="732946"/>
                </a:lnTo>
                <a:lnTo>
                  <a:pt x="767697" y="860564"/>
                </a:lnTo>
                <a:lnTo>
                  <a:pt x="734953" y="892317"/>
                </a:lnTo>
                <a:lnTo>
                  <a:pt x="566732" y="1046816"/>
                </a:lnTo>
                <a:cubicBezTo>
                  <a:pt x="499144" y="1102484"/>
                  <a:pt x="428520" y="1154521"/>
                  <a:pt x="355150" y="1202636"/>
                </a:cubicBezTo>
                <a:lnTo>
                  <a:pt x="324602" y="1221331"/>
                </a:lnTo>
                <a:lnTo>
                  <a:pt x="325961" y="1223685"/>
                </a:lnTo>
                <a:lnTo>
                  <a:pt x="325961" y="1223685"/>
                </a:lnTo>
                <a:lnTo>
                  <a:pt x="0" y="659105"/>
                </a:lnTo>
                <a:lnTo>
                  <a:pt x="1" y="659105"/>
                </a:lnTo>
                <a:lnTo>
                  <a:pt x="261" y="659556"/>
                </a:lnTo>
                <a:lnTo>
                  <a:pt x="65943" y="605376"/>
                </a:lnTo>
                <a:lnTo>
                  <a:pt x="143003" y="542001"/>
                </a:lnTo>
                <a:cubicBezTo>
                  <a:pt x="277063" y="419241"/>
                  <a:pt x="393124" y="273900"/>
                  <a:pt x="486251" y="111355"/>
                </a:cubicBezTo>
                <a:lnTo>
                  <a:pt x="542763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C0802E6-ECAA-4108-8995-BF5769E66170}"/>
              </a:ext>
            </a:extLst>
          </p:cNvPr>
          <p:cNvSpPr/>
          <p:nvPr/>
        </p:nvSpPr>
        <p:spPr>
          <a:xfrm>
            <a:off x="3981837" y="4273871"/>
            <a:ext cx="1179038" cy="1237342"/>
          </a:xfrm>
          <a:custGeom>
            <a:avLst/>
            <a:gdLst>
              <a:gd name="connsiteX0" fmla="*/ 642827 w 1179038"/>
              <a:gd name="connsiteY0" fmla="*/ 0 h 1237342"/>
              <a:gd name="connsiteX1" fmla="*/ 719234 w 1179038"/>
              <a:gd name="connsiteY1" fmla="*/ 144060 h 1237342"/>
              <a:gd name="connsiteX2" fmla="*/ 892811 w 1179038"/>
              <a:gd name="connsiteY2" fmla="*/ 385329 h 1237342"/>
              <a:gd name="connsiteX3" fmla="*/ 957665 w 1179038"/>
              <a:gd name="connsiteY3" fmla="*/ 455233 h 1237342"/>
              <a:gd name="connsiteX4" fmla="*/ 996932 w 1179038"/>
              <a:gd name="connsiteY4" fmla="*/ 498083 h 1237342"/>
              <a:gd name="connsiteX5" fmla="*/ 1104293 w 1179038"/>
              <a:gd name="connsiteY5" fmla="*/ 597048 h 1237342"/>
              <a:gd name="connsiteX6" fmla="*/ 1177565 w 1179038"/>
              <a:gd name="connsiteY6" fmla="*/ 653433 h 1237342"/>
              <a:gd name="connsiteX7" fmla="*/ 1179038 w 1179038"/>
              <a:gd name="connsiteY7" fmla="*/ 650883 h 1237342"/>
              <a:gd name="connsiteX8" fmla="*/ 1179038 w 1179038"/>
              <a:gd name="connsiteY8" fmla="*/ 650883 h 1237342"/>
              <a:gd name="connsiteX9" fmla="*/ 840445 w 1179038"/>
              <a:gd name="connsiteY9" fmla="*/ 1237342 h 1237342"/>
              <a:gd name="connsiteX10" fmla="*/ 738904 w 1179038"/>
              <a:gd name="connsiteY10" fmla="*/ 1174915 h 1237342"/>
              <a:gd name="connsiteX11" fmla="*/ 402408 w 1179038"/>
              <a:gd name="connsiteY11" fmla="*/ 897356 h 1237342"/>
              <a:gd name="connsiteX12" fmla="*/ 258355 w 1179038"/>
              <a:gd name="connsiteY12" fmla="*/ 741691 h 1237342"/>
              <a:gd name="connsiteX13" fmla="*/ 238977 w 1179038"/>
              <a:gd name="connsiteY13" fmla="*/ 717508 h 1237342"/>
              <a:gd name="connsiteX14" fmla="*/ 135067 w 1179038"/>
              <a:gd name="connsiteY14" fmla="*/ 582867 h 1237342"/>
              <a:gd name="connsiteX15" fmla="*/ 45713 w 1179038"/>
              <a:gd name="connsiteY15" fmla="*/ 442796 h 1237342"/>
              <a:gd name="connsiteX16" fmla="*/ 1121 w 1179038"/>
              <a:gd name="connsiteY16" fmla="*/ 370489 h 1237342"/>
              <a:gd name="connsiteX17" fmla="*/ 0 w 1179038"/>
              <a:gd name="connsiteY17" fmla="*/ 371136 h 1237342"/>
              <a:gd name="connsiteX18" fmla="*/ 0 w 1179038"/>
              <a:gd name="connsiteY18" fmla="*/ 371136 h 1237342"/>
              <a:gd name="connsiteX19" fmla="*/ 642827 w 1179038"/>
              <a:gd name="connsiteY19" fmla="*/ 0 h 123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79038" h="1237342">
                <a:moveTo>
                  <a:pt x="642827" y="0"/>
                </a:moveTo>
                <a:lnTo>
                  <a:pt x="719234" y="144060"/>
                </a:lnTo>
                <a:cubicBezTo>
                  <a:pt x="770865" y="229806"/>
                  <a:pt x="828977" y="310505"/>
                  <a:pt x="892811" y="385329"/>
                </a:cubicBezTo>
                <a:lnTo>
                  <a:pt x="957665" y="455233"/>
                </a:lnTo>
                <a:lnTo>
                  <a:pt x="996932" y="498083"/>
                </a:lnTo>
                <a:cubicBezTo>
                  <a:pt x="1031423" y="532689"/>
                  <a:pt x="1067241" y="565712"/>
                  <a:pt x="1104293" y="597048"/>
                </a:cubicBezTo>
                <a:lnTo>
                  <a:pt x="1177565" y="653433"/>
                </a:lnTo>
                <a:lnTo>
                  <a:pt x="1179038" y="650883"/>
                </a:lnTo>
                <a:lnTo>
                  <a:pt x="1179038" y="650883"/>
                </a:lnTo>
                <a:lnTo>
                  <a:pt x="840445" y="1237342"/>
                </a:lnTo>
                <a:lnTo>
                  <a:pt x="738904" y="1174915"/>
                </a:lnTo>
                <a:cubicBezTo>
                  <a:pt x="618566" y="1092644"/>
                  <a:pt x="505956" y="999675"/>
                  <a:pt x="402408" y="897356"/>
                </a:cubicBezTo>
                <a:lnTo>
                  <a:pt x="258355" y="741691"/>
                </a:lnTo>
                <a:lnTo>
                  <a:pt x="238977" y="717508"/>
                </a:lnTo>
                <a:lnTo>
                  <a:pt x="135067" y="582867"/>
                </a:lnTo>
                <a:lnTo>
                  <a:pt x="45713" y="442796"/>
                </a:lnTo>
                <a:lnTo>
                  <a:pt x="1121" y="370489"/>
                </a:lnTo>
                <a:lnTo>
                  <a:pt x="0" y="371136"/>
                </a:lnTo>
                <a:lnTo>
                  <a:pt x="0" y="371136"/>
                </a:lnTo>
                <a:lnTo>
                  <a:pt x="6428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8016EB7B-6177-4CA2-B888-4F124FE9B7A3}"/>
              </a:ext>
            </a:extLst>
          </p:cNvPr>
          <p:cNvSpPr/>
          <p:nvPr/>
        </p:nvSpPr>
        <p:spPr>
          <a:xfrm>
            <a:off x="6133070" y="4430566"/>
            <a:ext cx="830727" cy="806151"/>
          </a:xfrm>
          <a:custGeom>
            <a:avLst/>
            <a:gdLst>
              <a:gd name="connsiteX0" fmla="*/ 517310 w 830727"/>
              <a:gd name="connsiteY0" fmla="*/ 0 h 806151"/>
              <a:gd name="connsiteX1" fmla="*/ 830727 w 830727"/>
              <a:gd name="connsiteY1" fmla="*/ 542854 h 806151"/>
              <a:gd name="connsiteX2" fmla="*/ 830727 w 830727"/>
              <a:gd name="connsiteY2" fmla="*/ 542855 h 806151"/>
              <a:gd name="connsiteX3" fmla="*/ 829972 w 830727"/>
              <a:gd name="connsiteY3" fmla="*/ 541548 h 806151"/>
              <a:gd name="connsiteX4" fmla="*/ 757584 w 830727"/>
              <a:gd name="connsiteY4" fmla="*/ 589464 h 806151"/>
              <a:gd name="connsiteX5" fmla="*/ 175261 w 830727"/>
              <a:gd name="connsiteY5" fmla="*/ 794105 h 806151"/>
              <a:gd name="connsiteX6" fmla="*/ 0 w 830727"/>
              <a:gd name="connsiteY6" fmla="*/ 806151 h 806151"/>
              <a:gd name="connsiteX7" fmla="*/ 0 w 830727"/>
              <a:gd name="connsiteY7" fmla="*/ 163904 h 806151"/>
              <a:gd name="connsiteX8" fmla="*/ 216277 w 830727"/>
              <a:gd name="connsiteY8" fmla="*/ 135370 h 806151"/>
              <a:gd name="connsiteX9" fmla="*/ 470425 w 830727"/>
              <a:gd name="connsiteY9" fmla="*/ 30645 h 806151"/>
              <a:gd name="connsiteX10" fmla="*/ 517310 w 830727"/>
              <a:gd name="connsiteY10" fmla="*/ 0 h 806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0727" h="806151">
                <a:moveTo>
                  <a:pt x="517310" y="0"/>
                </a:moveTo>
                <a:lnTo>
                  <a:pt x="830727" y="542854"/>
                </a:lnTo>
                <a:lnTo>
                  <a:pt x="830727" y="542855"/>
                </a:lnTo>
                <a:lnTo>
                  <a:pt x="829972" y="541548"/>
                </a:lnTo>
                <a:lnTo>
                  <a:pt x="757584" y="589464"/>
                </a:lnTo>
                <a:cubicBezTo>
                  <a:pt x="580418" y="694326"/>
                  <a:pt x="383855" y="765215"/>
                  <a:pt x="175261" y="794105"/>
                </a:cubicBezTo>
                <a:lnTo>
                  <a:pt x="0" y="806151"/>
                </a:lnTo>
                <a:lnTo>
                  <a:pt x="0" y="163904"/>
                </a:lnTo>
                <a:lnTo>
                  <a:pt x="216277" y="135370"/>
                </a:lnTo>
                <a:cubicBezTo>
                  <a:pt x="305811" y="111244"/>
                  <a:pt x="391016" y="75823"/>
                  <a:pt x="470425" y="30645"/>
                </a:cubicBezTo>
                <a:lnTo>
                  <a:pt x="51731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1D407774-2A38-4D56-A96F-F5207EA45CFE}"/>
              </a:ext>
            </a:extLst>
          </p:cNvPr>
          <p:cNvSpPr/>
          <p:nvPr/>
        </p:nvSpPr>
        <p:spPr>
          <a:xfrm>
            <a:off x="5219262" y="4449908"/>
            <a:ext cx="839667" cy="787318"/>
          </a:xfrm>
          <a:custGeom>
            <a:avLst/>
            <a:gdLst>
              <a:gd name="connsiteX0" fmla="*/ 301376 w 839667"/>
              <a:gd name="connsiteY0" fmla="*/ 0 h 787318"/>
              <a:gd name="connsiteX1" fmla="*/ 438973 w 839667"/>
              <a:gd name="connsiteY1" fmla="*/ 71560 h 787318"/>
              <a:gd name="connsiteX2" fmla="*/ 624072 w 839667"/>
              <a:gd name="connsiteY2" fmla="*/ 129136 h 787318"/>
              <a:gd name="connsiteX3" fmla="*/ 839667 w 839667"/>
              <a:gd name="connsiteY3" fmla="*/ 151898 h 787318"/>
              <a:gd name="connsiteX4" fmla="*/ 839667 w 839667"/>
              <a:gd name="connsiteY4" fmla="*/ 787318 h 787318"/>
              <a:gd name="connsiteX5" fmla="*/ 706283 w 839667"/>
              <a:gd name="connsiteY5" fmla="*/ 779979 h 787318"/>
              <a:gd name="connsiteX6" fmla="*/ 117773 w 839667"/>
              <a:gd name="connsiteY6" fmla="*/ 590639 h 787318"/>
              <a:gd name="connsiteX7" fmla="*/ 1962 w 839667"/>
              <a:gd name="connsiteY7" fmla="*/ 518601 h 787318"/>
              <a:gd name="connsiteX8" fmla="*/ 1 w 839667"/>
              <a:gd name="connsiteY8" fmla="*/ 521998 h 787318"/>
              <a:gd name="connsiteX9" fmla="*/ 0 w 839667"/>
              <a:gd name="connsiteY9" fmla="*/ 521997 h 787318"/>
              <a:gd name="connsiteX10" fmla="*/ 301376 w 839667"/>
              <a:gd name="connsiteY10" fmla="*/ 0 h 787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9667" h="787318">
                <a:moveTo>
                  <a:pt x="301376" y="0"/>
                </a:moveTo>
                <a:lnTo>
                  <a:pt x="438973" y="71560"/>
                </a:lnTo>
                <a:cubicBezTo>
                  <a:pt x="498360" y="96086"/>
                  <a:pt x="560227" y="115453"/>
                  <a:pt x="624072" y="129136"/>
                </a:cubicBezTo>
                <a:lnTo>
                  <a:pt x="839667" y="151898"/>
                </a:lnTo>
                <a:lnTo>
                  <a:pt x="839667" y="787318"/>
                </a:lnTo>
                <a:lnTo>
                  <a:pt x="706283" y="779979"/>
                </a:lnTo>
                <a:cubicBezTo>
                  <a:pt x="496117" y="756724"/>
                  <a:pt x="297492" y="690936"/>
                  <a:pt x="117773" y="590639"/>
                </a:cubicBezTo>
                <a:lnTo>
                  <a:pt x="1962" y="518601"/>
                </a:lnTo>
                <a:lnTo>
                  <a:pt x="1" y="521998"/>
                </a:lnTo>
                <a:lnTo>
                  <a:pt x="0" y="521997"/>
                </a:lnTo>
                <a:lnTo>
                  <a:pt x="301376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2CC5B18-1542-48B5-A337-0951FBCF850B}"/>
              </a:ext>
            </a:extLst>
          </p:cNvPr>
          <p:cNvSpPr/>
          <p:nvPr/>
        </p:nvSpPr>
        <p:spPr>
          <a:xfrm>
            <a:off x="7350943" y="4620228"/>
            <a:ext cx="1144527" cy="1170445"/>
          </a:xfrm>
          <a:custGeom>
            <a:avLst/>
            <a:gdLst>
              <a:gd name="connsiteX0" fmla="*/ 819933 w 1144527"/>
              <a:gd name="connsiteY0" fmla="*/ 0 h 1170445"/>
              <a:gd name="connsiteX1" fmla="*/ 1144527 w 1144527"/>
              <a:gd name="connsiteY1" fmla="*/ 187404 h 1170445"/>
              <a:gd name="connsiteX2" fmla="*/ 1091850 w 1144527"/>
              <a:gd name="connsiteY2" fmla="*/ 278968 h 1170445"/>
              <a:gd name="connsiteX3" fmla="*/ 252185 w 1144527"/>
              <a:gd name="connsiteY3" fmla="*/ 1121308 h 1170445"/>
              <a:gd name="connsiteX4" fmla="*/ 170305 w 1144527"/>
              <a:gd name="connsiteY4" fmla="*/ 1170445 h 1170445"/>
              <a:gd name="connsiteX5" fmla="*/ 0 w 1144527"/>
              <a:gd name="connsiteY5" fmla="*/ 875467 h 1170445"/>
              <a:gd name="connsiteX6" fmla="*/ 64344 w 1144527"/>
              <a:gd name="connsiteY6" fmla="*/ 835767 h 1170445"/>
              <a:gd name="connsiteX7" fmla="*/ 280123 w 1144527"/>
              <a:gd name="connsiteY7" fmla="*/ 669065 h 1170445"/>
              <a:gd name="connsiteX8" fmla="*/ 408992 w 1144527"/>
              <a:gd name="connsiteY8" fmla="*/ 544099 h 1170445"/>
              <a:gd name="connsiteX9" fmla="*/ 434140 w 1144527"/>
              <a:gd name="connsiteY9" fmla="*/ 521001 h 1170445"/>
              <a:gd name="connsiteX10" fmla="*/ 441736 w 1144527"/>
              <a:gd name="connsiteY10" fmla="*/ 512346 h 1170445"/>
              <a:gd name="connsiteX11" fmla="*/ 475881 w 1144527"/>
              <a:gd name="connsiteY11" fmla="*/ 479234 h 1170445"/>
              <a:gd name="connsiteX12" fmla="*/ 553726 w 1144527"/>
              <a:gd name="connsiteY12" fmla="*/ 384728 h 1170445"/>
              <a:gd name="connsiteX13" fmla="*/ 607555 w 1144527"/>
              <a:gd name="connsiteY13" fmla="*/ 323388 h 1170445"/>
              <a:gd name="connsiteX14" fmla="*/ 626760 w 1144527"/>
              <a:gd name="connsiteY14" fmla="*/ 296063 h 1170445"/>
              <a:gd name="connsiteX15" fmla="*/ 649669 w 1144527"/>
              <a:gd name="connsiteY15" fmla="*/ 268251 h 1170445"/>
              <a:gd name="connsiteX16" fmla="*/ 692031 w 1144527"/>
              <a:gd name="connsiteY16" fmla="*/ 203196 h 1170445"/>
              <a:gd name="connsiteX17" fmla="*/ 759275 w 1144527"/>
              <a:gd name="connsiteY17" fmla="*/ 107521 h 1170445"/>
              <a:gd name="connsiteX18" fmla="*/ 791326 w 1144527"/>
              <a:gd name="connsiteY18" fmla="*/ 50709 h 1170445"/>
              <a:gd name="connsiteX19" fmla="*/ 799540 w 1144527"/>
              <a:gd name="connsiteY19" fmla="*/ 38094 h 1170445"/>
              <a:gd name="connsiteX20" fmla="*/ 808303 w 1144527"/>
              <a:gd name="connsiteY20" fmla="*/ 20616 h 1170445"/>
              <a:gd name="connsiteX21" fmla="*/ 819933 w 1144527"/>
              <a:gd name="connsiteY21" fmla="*/ 0 h 117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44527" h="1170445">
                <a:moveTo>
                  <a:pt x="819933" y="0"/>
                </a:moveTo>
                <a:lnTo>
                  <a:pt x="1144527" y="187404"/>
                </a:lnTo>
                <a:lnTo>
                  <a:pt x="1091850" y="278968"/>
                </a:lnTo>
                <a:cubicBezTo>
                  <a:pt x="876717" y="616413"/>
                  <a:pt x="589713" y="904255"/>
                  <a:pt x="252185" y="1121308"/>
                </a:cubicBezTo>
                <a:lnTo>
                  <a:pt x="170305" y="1170445"/>
                </a:lnTo>
                <a:lnTo>
                  <a:pt x="0" y="875467"/>
                </a:lnTo>
                <a:lnTo>
                  <a:pt x="64344" y="835767"/>
                </a:lnTo>
                <a:cubicBezTo>
                  <a:pt x="139391" y="784275"/>
                  <a:pt x="211426" y="728598"/>
                  <a:pt x="280123" y="669065"/>
                </a:cubicBezTo>
                <a:lnTo>
                  <a:pt x="408992" y="544099"/>
                </a:lnTo>
                <a:lnTo>
                  <a:pt x="434140" y="521001"/>
                </a:lnTo>
                <a:lnTo>
                  <a:pt x="441736" y="512346"/>
                </a:lnTo>
                <a:lnTo>
                  <a:pt x="475881" y="479234"/>
                </a:lnTo>
                <a:lnTo>
                  <a:pt x="553726" y="384728"/>
                </a:lnTo>
                <a:lnTo>
                  <a:pt x="607555" y="323388"/>
                </a:lnTo>
                <a:lnTo>
                  <a:pt x="626760" y="296063"/>
                </a:lnTo>
                <a:lnTo>
                  <a:pt x="649669" y="268251"/>
                </a:lnTo>
                <a:lnTo>
                  <a:pt x="692031" y="203196"/>
                </a:lnTo>
                <a:lnTo>
                  <a:pt x="759275" y="107521"/>
                </a:lnTo>
                <a:lnTo>
                  <a:pt x="791326" y="50709"/>
                </a:lnTo>
                <a:lnTo>
                  <a:pt x="799540" y="38094"/>
                </a:lnTo>
                <a:lnTo>
                  <a:pt x="808303" y="20616"/>
                </a:lnTo>
                <a:lnTo>
                  <a:pt x="819933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A9AA0AE7-5088-4C89-8C20-EE4A655F2B46}"/>
              </a:ext>
            </a:extLst>
          </p:cNvPr>
          <p:cNvSpPr/>
          <p:nvPr/>
        </p:nvSpPr>
        <p:spPr>
          <a:xfrm>
            <a:off x="3696227" y="4645007"/>
            <a:ext cx="1126056" cy="1139615"/>
          </a:xfrm>
          <a:custGeom>
            <a:avLst/>
            <a:gdLst>
              <a:gd name="connsiteX0" fmla="*/ 285610 w 1126056"/>
              <a:gd name="connsiteY0" fmla="*/ 0 h 1139615"/>
              <a:gd name="connsiteX1" fmla="*/ 331323 w 1126056"/>
              <a:gd name="connsiteY1" fmla="*/ 71660 h 1139615"/>
              <a:gd name="connsiteX2" fmla="*/ 405888 w 1126056"/>
              <a:gd name="connsiteY2" fmla="*/ 192567 h 1139615"/>
              <a:gd name="connsiteX3" fmla="*/ 420677 w 1126056"/>
              <a:gd name="connsiteY3" fmla="*/ 211731 h 1139615"/>
              <a:gd name="connsiteX4" fmla="*/ 436222 w 1126056"/>
              <a:gd name="connsiteY4" fmla="*/ 236098 h 1139615"/>
              <a:gd name="connsiteX5" fmla="*/ 524587 w 1126056"/>
              <a:gd name="connsiteY5" fmla="*/ 346372 h 1139615"/>
              <a:gd name="connsiteX6" fmla="*/ 539658 w 1126056"/>
              <a:gd name="connsiteY6" fmla="*/ 365900 h 1139615"/>
              <a:gd name="connsiteX7" fmla="*/ 543965 w 1126056"/>
              <a:gd name="connsiteY7" fmla="*/ 370555 h 1139615"/>
              <a:gd name="connsiteX8" fmla="*/ 577320 w 1126056"/>
              <a:gd name="connsiteY8" fmla="*/ 412179 h 1139615"/>
              <a:gd name="connsiteX9" fmla="*/ 1087613 w 1126056"/>
              <a:gd name="connsiteY9" fmla="*/ 851283 h 1139615"/>
              <a:gd name="connsiteX10" fmla="*/ 1122869 w 1126056"/>
              <a:gd name="connsiteY10" fmla="*/ 871725 h 1139615"/>
              <a:gd name="connsiteX11" fmla="*/ 1126055 w 1126056"/>
              <a:gd name="connsiteY11" fmla="*/ 866206 h 1139615"/>
              <a:gd name="connsiteX12" fmla="*/ 1126056 w 1126056"/>
              <a:gd name="connsiteY12" fmla="*/ 866206 h 1139615"/>
              <a:gd name="connsiteX13" fmla="*/ 968203 w 1126056"/>
              <a:gd name="connsiteY13" fmla="*/ 1139615 h 1139615"/>
              <a:gd name="connsiteX14" fmla="*/ 848357 w 1126056"/>
              <a:gd name="connsiteY14" fmla="*/ 1067364 h 1139615"/>
              <a:gd name="connsiteX15" fmla="*/ 44207 w 1126056"/>
              <a:gd name="connsiteY15" fmla="*/ 240136 h 1139615"/>
              <a:gd name="connsiteX16" fmla="*/ 0 w 1126056"/>
              <a:gd name="connsiteY16" fmla="*/ 164897 h 1139615"/>
              <a:gd name="connsiteX17" fmla="*/ 285610 w 1126056"/>
              <a:gd name="connsiteY17" fmla="*/ 0 h 1139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26056" h="1139615">
                <a:moveTo>
                  <a:pt x="285610" y="0"/>
                </a:moveTo>
                <a:lnTo>
                  <a:pt x="331323" y="71660"/>
                </a:lnTo>
                <a:lnTo>
                  <a:pt x="405888" y="192567"/>
                </a:lnTo>
                <a:lnTo>
                  <a:pt x="420677" y="211731"/>
                </a:lnTo>
                <a:lnTo>
                  <a:pt x="436222" y="236098"/>
                </a:lnTo>
                <a:lnTo>
                  <a:pt x="524587" y="346372"/>
                </a:lnTo>
                <a:lnTo>
                  <a:pt x="539658" y="365900"/>
                </a:lnTo>
                <a:lnTo>
                  <a:pt x="543965" y="370555"/>
                </a:lnTo>
                <a:lnTo>
                  <a:pt x="577320" y="412179"/>
                </a:lnTo>
                <a:cubicBezTo>
                  <a:pt x="726214" y="581387"/>
                  <a:pt x="897952" y="729421"/>
                  <a:pt x="1087613" y="851283"/>
                </a:cubicBezTo>
                <a:lnTo>
                  <a:pt x="1122869" y="871725"/>
                </a:lnTo>
                <a:lnTo>
                  <a:pt x="1126055" y="866206"/>
                </a:lnTo>
                <a:lnTo>
                  <a:pt x="1126056" y="866206"/>
                </a:lnTo>
                <a:lnTo>
                  <a:pt x="968203" y="1139615"/>
                </a:lnTo>
                <a:lnTo>
                  <a:pt x="848357" y="1067364"/>
                </a:lnTo>
                <a:cubicBezTo>
                  <a:pt x="525425" y="850867"/>
                  <a:pt x="250886" y="568685"/>
                  <a:pt x="44207" y="240136"/>
                </a:cubicBezTo>
                <a:lnTo>
                  <a:pt x="0" y="164897"/>
                </a:lnTo>
                <a:lnTo>
                  <a:pt x="28561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F864F3C3-B9F1-4441-9147-B08EF8752697}"/>
              </a:ext>
            </a:extLst>
          </p:cNvPr>
          <p:cNvSpPr/>
          <p:nvPr/>
        </p:nvSpPr>
        <p:spPr>
          <a:xfrm>
            <a:off x="4883236" y="4971906"/>
            <a:ext cx="1175693" cy="893528"/>
          </a:xfrm>
          <a:custGeom>
            <a:avLst/>
            <a:gdLst>
              <a:gd name="connsiteX0" fmla="*/ 336027 w 1175693"/>
              <a:gd name="connsiteY0" fmla="*/ 0 h 893528"/>
              <a:gd name="connsiteX1" fmla="*/ 455958 w 1175693"/>
              <a:gd name="connsiteY1" fmla="*/ 75528 h 893528"/>
              <a:gd name="connsiteX2" fmla="*/ 1041197 w 1175693"/>
              <a:gd name="connsiteY2" fmla="*/ 266156 h 893528"/>
              <a:gd name="connsiteX3" fmla="*/ 1175693 w 1175693"/>
              <a:gd name="connsiteY3" fmla="*/ 273648 h 893528"/>
              <a:gd name="connsiteX4" fmla="*/ 1175693 w 1175693"/>
              <a:gd name="connsiteY4" fmla="*/ 893528 h 893528"/>
              <a:gd name="connsiteX5" fmla="*/ 1031557 w 1175693"/>
              <a:gd name="connsiteY5" fmla="*/ 888920 h 893528"/>
              <a:gd name="connsiteX6" fmla="*/ 36438 w 1175693"/>
              <a:gd name="connsiteY6" fmla="*/ 599181 h 893528"/>
              <a:gd name="connsiteX7" fmla="*/ 2231 w 1175693"/>
              <a:gd name="connsiteY7" fmla="*/ 578151 h 893528"/>
              <a:gd name="connsiteX8" fmla="*/ 0 w 1175693"/>
              <a:gd name="connsiteY8" fmla="*/ 582015 h 893528"/>
              <a:gd name="connsiteX9" fmla="*/ 0 w 1175693"/>
              <a:gd name="connsiteY9" fmla="*/ 582015 h 893528"/>
              <a:gd name="connsiteX10" fmla="*/ 336027 w 1175693"/>
              <a:gd name="connsiteY10" fmla="*/ 0 h 89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75693" h="893528">
                <a:moveTo>
                  <a:pt x="336027" y="0"/>
                </a:moveTo>
                <a:lnTo>
                  <a:pt x="455958" y="75528"/>
                </a:lnTo>
                <a:cubicBezTo>
                  <a:pt x="634679" y="176507"/>
                  <a:pt x="832200" y="242743"/>
                  <a:pt x="1041197" y="266156"/>
                </a:cubicBezTo>
                <a:lnTo>
                  <a:pt x="1175693" y="273648"/>
                </a:lnTo>
                <a:lnTo>
                  <a:pt x="1175693" y="893528"/>
                </a:lnTo>
                <a:lnTo>
                  <a:pt x="1031557" y="888920"/>
                </a:lnTo>
                <a:cubicBezTo>
                  <a:pt x="672926" y="865917"/>
                  <a:pt x="335578" y="763628"/>
                  <a:pt x="36438" y="599181"/>
                </a:cubicBezTo>
                <a:lnTo>
                  <a:pt x="2231" y="578151"/>
                </a:lnTo>
                <a:lnTo>
                  <a:pt x="0" y="582015"/>
                </a:lnTo>
                <a:lnTo>
                  <a:pt x="0" y="582015"/>
                </a:lnTo>
                <a:lnTo>
                  <a:pt x="3360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C2E53A4-2121-4546-B63F-13972A4049A5}"/>
              </a:ext>
            </a:extLst>
          </p:cNvPr>
          <p:cNvSpPr/>
          <p:nvPr/>
        </p:nvSpPr>
        <p:spPr>
          <a:xfrm>
            <a:off x="6133070" y="4973421"/>
            <a:ext cx="1153254" cy="890271"/>
          </a:xfrm>
          <a:custGeom>
            <a:avLst/>
            <a:gdLst>
              <a:gd name="connsiteX0" fmla="*/ 830727 w 1153254"/>
              <a:gd name="connsiteY0" fmla="*/ 0 h 890271"/>
              <a:gd name="connsiteX1" fmla="*/ 1153254 w 1153254"/>
              <a:gd name="connsiteY1" fmla="*/ 558634 h 890271"/>
              <a:gd name="connsiteX2" fmla="*/ 1118650 w 1153254"/>
              <a:gd name="connsiteY2" fmla="*/ 579810 h 890271"/>
              <a:gd name="connsiteX3" fmla="*/ 96430 w 1153254"/>
              <a:gd name="connsiteY3" fmla="*/ 887092 h 890271"/>
              <a:gd name="connsiteX4" fmla="*/ 0 w 1153254"/>
              <a:gd name="connsiteY4" fmla="*/ 890271 h 890271"/>
              <a:gd name="connsiteX5" fmla="*/ 0 w 1153254"/>
              <a:gd name="connsiteY5" fmla="*/ 271360 h 890271"/>
              <a:gd name="connsiteX6" fmla="*/ 172022 w 1153254"/>
              <a:gd name="connsiteY6" fmla="*/ 259390 h 890271"/>
              <a:gd name="connsiteX7" fmla="*/ 751107 w 1153254"/>
              <a:gd name="connsiteY7" fmla="*/ 53357 h 890271"/>
              <a:gd name="connsiteX8" fmla="*/ 830727 w 1153254"/>
              <a:gd name="connsiteY8" fmla="*/ 0 h 89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254" h="890271">
                <a:moveTo>
                  <a:pt x="830727" y="0"/>
                </a:moveTo>
                <a:lnTo>
                  <a:pt x="1153254" y="558634"/>
                </a:lnTo>
                <a:lnTo>
                  <a:pt x="1118650" y="579810"/>
                </a:lnTo>
                <a:cubicBezTo>
                  <a:pt x="812999" y="753951"/>
                  <a:pt x="466071" y="862641"/>
                  <a:pt x="96430" y="887092"/>
                </a:cubicBezTo>
                <a:lnTo>
                  <a:pt x="0" y="890271"/>
                </a:lnTo>
                <a:lnTo>
                  <a:pt x="0" y="271360"/>
                </a:lnTo>
                <a:lnTo>
                  <a:pt x="172022" y="259390"/>
                </a:lnTo>
                <a:cubicBezTo>
                  <a:pt x="379456" y="230303"/>
                  <a:pt x="574926" y="158932"/>
                  <a:pt x="751107" y="53357"/>
                </a:cubicBezTo>
                <a:lnTo>
                  <a:pt x="8307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0D8DC839-1D22-4628-A6B8-2F8C78736BE8}"/>
              </a:ext>
            </a:extLst>
          </p:cNvPr>
          <p:cNvSpPr/>
          <p:nvPr/>
        </p:nvSpPr>
        <p:spPr>
          <a:xfrm>
            <a:off x="6133070" y="5532054"/>
            <a:ext cx="1324596" cy="649401"/>
          </a:xfrm>
          <a:custGeom>
            <a:avLst/>
            <a:gdLst>
              <a:gd name="connsiteX0" fmla="*/ 1153254 w 1324596"/>
              <a:gd name="connsiteY0" fmla="*/ 0 h 649401"/>
              <a:gd name="connsiteX1" fmla="*/ 1324596 w 1324596"/>
              <a:gd name="connsiteY1" fmla="*/ 296774 h 649401"/>
              <a:gd name="connsiteX2" fmla="*/ 1322373 w 1324596"/>
              <a:gd name="connsiteY2" fmla="*/ 298109 h 649401"/>
              <a:gd name="connsiteX3" fmla="*/ 146725 w 1324596"/>
              <a:gd name="connsiteY3" fmla="*/ 644657 h 649401"/>
              <a:gd name="connsiteX4" fmla="*/ 0 w 1324596"/>
              <a:gd name="connsiteY4" fmla="*/ 649401 h 649401"/>
              <a:gd name="connsiteX5" fmla="*/ 0 w 1324596"/>
              <a:gd name="connsiteY5" fmla="*/ 339476 h 649401"/>
              <a:gd name="connsiteX6" fmla="*/ 90771 w 1324596"/>
              <a:gd name="connsiteY6" fmla="*/ 336563 h 649401"/>
              <a:gd name="connsiteX7" fmla="*/ 1083718 w 1324596"/>
              <a:gd name="connsiteY7" fmla="*/ 46415 h 649401"/>
              <a:gd name="connsiteX8" fmla="*/ 1154748 w 1324596"/>
              <a:gd name="connsiteY8" fmla="*/ 2589 h 649401"/>
              <a:gd name="connsiteX9" fmla="*/ 1153254 w 1324596"/>
              <a:gd name="connsiteY9" fmla="*/ 1 h 649401"/>
              <a:gd name="connsiteX10" fmla="*/ 1153254 w 1324596"/>
              <a:gd name="connsiteY10" fmla="*/ 0 h 64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4596" h="649401">
                <a:moveTo>
                  <a:pt x="1153254" y="0"/>
                </a:moveTo>
                <a:lnTo>
                  <a:pt x="1324596" y="296774"/>
                </a:lnTo>
                <a:lnTo>
                  <a:pt x="1322373" y="298109"/>
                </a:lnTo>
                <a:cubicBezTo>
                  <a:pt x="970846" y="494503"/>
                  <a:pt x="571847" y="617081"/>
                  <a:pt x="146725" y="644657"/>
                </a:cubicBezTo>
                <a:lnTo>
                  <a:pt x="0" y="649401"/>
                </a:lnTo>
                <a:lnTo>
                  <a:pt x="0" y="339476"/>
                </a:lnTo>
                <a:lnTo>
                  <a:pt x="90771" y="336563"/>
                </a:lnTo>
                <a:cubicBezTo>
                  <a:pt x="448619" y="313528"/>
                  <a:pt x="785231" y="211094"/>
                  <a:pt x="1083718" y="46415"/>
                </a:cubicBezTo>
                <a:lnTo>
                  <a:pt x="1154748" y="2589"/>
                </a:lnTo>
                <a:lnTo>
                  <a:pt x="1153254" y="1"/>
                </a:lnTo>
                <a:lnTo>
                  <a:pt x="1153254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2921A5A-60A3-470C-B54B-AE77583A6330}"/>
              </a:ext>
            </a:extLst>
          </p:cNvPr>
          <p:cNvSpPr/>
          <p:nvPr/>
        </p:nvSpPr>
        <p:spPr>
          <a:xfrm>
            <a:off x="4727937" y="5553921"/>
            <a:ext cx="1330992" cy="627566"/>
          </a:xfrm>
          <a:custGeom>
            <a:avLst/>
            <a:gdLst>
              <a:gd name="connsiteX0" fmla="*/ 155299 w 1330992"/>
              <a:gd name="connsiteY0" fmla="*/ 0 h 627566"/>
              <a:gd name="connsiteX1" fmla="*/ 245268 w 1330992"/>
              <a:gd name="connsiteY1" fmla="*/ 52165 h 627566"/>
              <a:gd name="connsiteX2" fmla="*/ 1095136 w 1330992"/>
              <a:gd name="connsiteY2" fmla="*/ 307034 h 627566"/>
              <a:gd name="connsiteX3" fmla="*/ 1330992 w 1330992"/>
              <a:gd name="connsiteY3" fmla="*/ 319129 h 627566"/>
              <a:gd name="connsiteX4" fmla="*/ 1330992 w 1330992"/>
              <a:gd name="connsiteY4" fmla="*/ 627566 h 627566"/>
              <a:gd name="connsiteX5" fmla="*/ 1189917 w 1330992"/>
              <a:gd name="connsiteY5" fmla="*/ 623143 h 627566"/>
              <a:gd name="connsiteX6" fmla="*/ 45439 w 1330992"/>
              <a:gd name="connsiteY6" fmla="*/ 296380 h 627566"/>
              <a:gd name="connsiteX7" fmla="*/ 0 w 1330992"/>
              <a:gd name="connsiteY7" fmla="*/ 268986 h 627566"/>
              <a:gd name="connsiteX8" fmla="*/ 155299 w 1330992"/>
              <a:gd name="connsiteY8" fmla="*/ 0 h 62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0992" h="627566">
                <a:moveTo>
                  <a:pt x="155299" y="0"/>
                </a:moveTo>
                <a:lnTo>
                  <a:pt x="245268" y="52165"/>
                </a:lnTo>
                <a:cubicBezTo>
                  <a:pt x="504801" y="187174"/>
                  <a:pt x="791636" y="275730"/>
                  <a:pt x="1095136" y="307034"/>
                </a:cubicBezTo>
                <a:lnTo>
                  <a:pt x="1330992" y="319129"/>
                </a:lnTo>
                <a:lnTo>
                  <a:pt x="1330992" y="627566"/>
                </a:lnTo>
                <a:lnTo>
                  <a:pt x="1189917" y="623143"/>
                </a:lnTo>
                <a:cubicBezTo>
                  <a:pt x="777459" y="597201"/>
                  <a:pt x="389477" y="481840"/>
                  <a:pt x="45439" y="296380"/>
                </a:cubicBezTo>
                <a:lnTo>
                  <a:pt x="0" y="268986"/>
                </a:lnTo>
                <a:lnTo>
                  <a:pt x="15529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D2F4E02-9D29-48D7-B99D-2CD753B2EA48}"/>
              </a:ext>
            </a:extLst>
          </p:cNvPr>
          <p:cNvSpPr txBox="1"/>
          <p:nvPr/>
        </p:nvSpPr>
        <p:spPr>
          <a:xfrm rot="915404">
            <a:off x="6386584" y="788959"/>
            <a:ext cx="7223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AUGUST</a:t>
            </a:r>
            <a:endParaRPr lang="en-US" sz="1200" b="1" dirty="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241D3BD-0161-45C7-A4F8-B63862F306D1}"/>
              </a:ext>
            </a:extLst>
          </p:cNvPr>
          <p:cNvSpPr txBox="1"/>
          <p:nvPr/>
        </p:nvSpPr>
        <p:spPr>
          <a:xfrm rot="2876607">
            <a:off x="7453387" y="1493162"/>
            <a:ext cx="948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SEPTEMBER</a:t>
            </a:r>
            <a:endParaRPr lang="en-US" sz="1200" b="1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0E6E09DC-9B05-4CBC-9C51-77B37A0EEB45}"/>
              </a:ext>
            </a:extLst>
          </p:cNvPr>
          <p:cNvSpPr txBox="1"/>
          <p:nvPr/>
        </p:nvSpPr>
        <p:spPr>
          <a:xfrm rot="4731043">
            <a:off x="8206554" y="2651584"/>
            <a:ext cx="7993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OKTOBER</a:t>
            </a:r>
            <a:endParaRPr lang="en-US" sz="1200" b="1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27CE71C8-2331-4392-9B33-EAA7A3F07052}"/>
              </a:ext>
            </a:extLst>
          </p:cNvPr>
          <p:cNvSpPr txBox="1"/>
          <p:nvPr/>
        </p:nvSpPr>
        <p:spPr>
          <a:xfrm rot="6265469">
            <a:off x="8121183" y="3953866"/>
            <a:ext cx="937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NOVEMBER</a:t>
            </a:r>
            <a:endParaRPr lang="en-US" sz="1200" b="1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0E7ECE4-D770-4BAB-89F8-84F772A6473A}"/>
              </a:ext>
            </a:extLst>
          </p:cNvPr>
          <p:cNvSpPr txBox="1"/>
          <p:nvPr/>
        </p:nvSpPr>
        <p:spPr>
          <a:xfrm rot="18831034">
            <a:off x="7476243" y="5141602"/>
            <a:ext cx="895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DECEMBER</a:t>
            </a:r>
            <a:endParaRPr lang="en-US" sz="1200" b="1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9B045E7D-DE73-4216-8CEF-0AF34841C834}"/>
              </a:ext>
            </a:extLst>
          </p:cNvPr>
          <p:cNvSpPr txBox="1"/>
          <p:nvPr/>
        </p:nvSpPr>
        <p:spPr>
          <a:xfrm rot="18654884">
            <a:off x="3984273" y="1493161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JUNI</a:t>
            </a:r>
            <a:endParaRPr lang="en-US" sz="1200" b="1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035FD28-A339-4D80-A2F2-590284CAA8EE}"/>
              </a:ext>
            </a:extLst>
          </p:cNvPr>
          <p:cNvSpPr txBox="1"/>
          <p:nvPr/>
        </p:nvSpPr>
        <p:spPr>
          <a:xfrm rot="17073853">
            <a:off x="3336758" y="2700223"/>
            <a:ext cx="4657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MAJ</a:t>
            </a:r>
            <a:endParaRPr lang="en-US" sz="1200" b="1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C6934F2-7E8F-4C40-9DE7-2CEE60D6B150}"/>
              </a:ext>
            </a:extLst>
          </p:cNvPr>
          <p:cNvSpPr txBox="1"/>
          <p:nvPr/>
        </p:nvSpPr>
        <p:spPr>
          <a:xfrm rot="4323330">
            <a:off x="3326622" y="3964914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APRIL</a:t>
            </a:r>
            <a:endParaRPr lang="en-US" sz="1200" b="1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7EBA2E46-7341-421A-8650-93D15CC27226}"/>
              </a:ext>
            </a:extLst>
          </p:cNvPr>
          <p:cNvSpPr txBox="1"/>
          <p:nvPr/>
        </p:nvSpPr>
        <p:spPr>
          <a:xfrm rot="2938018">
            <a:off x="3925375" y="5098557"/>
            <a:ext cx="645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MARTS</a:t>
            </a:r>
            <a:endParaRPr lang="en-US" sz="1200" b="1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5B8D0C3F-055D-40B6-8E99-1354867EBCD5}"/>
              </a:ext>
            </a:extLst>
          </p:cNvPr>
          <p:cNvSpPr txBox="1"/>
          <p:nvPr/>
        </p:nvSpPr>
        <p:spPr>
          <a:xfrm rot="906423">
            <a:off x="5018113" y="5808783"/>
            <a:ext cx="7800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FEBRUAR</a:t>
            </a:r>
            <a:endParaRPr lang="en-US" sz="1200" b="1" dirty="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67EF8E1B-7DD9-47EE-B09F-20455A3FA194}"/>
              </a:ext>
            </a:extLst>
          </p:cNvPr>
          <p:cNvSpPr txBox="1"/>
          <p:nvPr/>
        </p:nvSpPr>
        <p:spPr>
          <a:xfrm rot="20697523">
            <a:off x="6383537" y="5840277"/>
            <a:ext cx="702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JANUAR</a:t>
            </a:r>
            <a:endParaRPr lang="en-US" sz="1200" b="1" dirty="0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73B3F172-6E7E-45F6-BE34-CC27FFD40C14}"/>
              </a:ext>
            </a:extLst>
          </p:cNvPr>
          <p:cNvSpPr/>
          <p:nvPr/>
        </p:nvSpPr>
        <p:spPr>
          <a:xfrm>
            <a:off x="4764721" y="677208"/>
            <a:ext cx="1294209" cy="2580653"/>
          </a:xfrm>
          <a:custGeom>
            <a:avLst/>
            <a:gdLst>
              <a:gd name="connsiteX0" fmla="*/ 1294209 w 1294209"/>
              <a:gd name="connsiteY0" fmla="*/ 0 h 2580653"/>
              <a:gd name="connsiteX1" fmla="*/ 1294209 w 1294209"/>
              <a:gd name="connsiteY1" fmla="*/ 2580653 h 2580653"/>
              <a:gd name="connsiteX2" fmla="*/ 0 w 1294209"/>
              <a:gd name="connsiteY2" fmla="*/ 339016 h 2580653"/>
              <a:gd name="connsiteX3" fmla="*/ 178032 w 1294209"/>
              <a:gd name="connsiteY3" fmla="*/ 246478 h 2580653"/>
              <a:gd name="connsiteX4" fmla="*/ 1047562 w 1294209"/>
              <a:gd name="connsiteY4" fmla="*/ 12359 h 2580653"/>
              <a:gd name="connsiteX5" fmla="*/ 1294209 w 1294209"/>
              <a:gd name="connsiteY5" fmla="*/ 0 h 258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4209" h="2580653">
                <a:moveTo>
                  <a:pt x="1294209" y="0"/>
                </a:moveTo>
                <a:lnTo>
                  <a:pt x="1294209" y="2580653"/>
                </a:lnTo>
                <a:lnTo>
                  <a:pt x="0" y="339016"/>
                </a:lnTo>
                <a:lnTo>
                  <a:pt x="178032" y="246478"/>
                </a:lnTo>
                <a:cubicBezTo>
                  <a:pt x="447489" y="124137"/>
                  <a:pt x="740106" y="43344"/>
                  <a:pt x="1047562" y="12359"/>
                </a:cubicBezTo>
                <a:lnTo>
                  <a:pt x="129420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C9873231-433E-413E-9034-9163D5BEDA0D}"/>
              </a:ext>
            </a:extLst>
          </p:cNvPr>
          <p:cNvSpPr txBox="1"/>
          <p:nvPr/>
        </p:nvSpPr>
        <p:spPr>
          <a:xfrm rot="4155297">
            <a:off x="5069603" y="1544032"/>
            <a:ext cx="1141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SOMMERFERIE</a:t>
            </a:r>
            <a:endParaRPr lang="en-US" sz="1200" b="1" dirty="0"/>
          </a:p>
        </p:txBody>
      </p:sp>
      <p:sp>
        <p:nvSpPr>
          <p:cNvPr id="87" name="Tekstfelt 86">
            <a:extLst>
              <a:ext uri="{FF2B5EF4-FFF2-40B4-BE49-F238E27FC236}">
                <a16:creationId xmlns:a16="http://schemas.microsoft.com/office/drawing/2014/main" id="{EF6204E2-90EF-4B9C-AC30-67D9CFBDC0DA}"/>
              </a:ext>
            </a:extLst>
          </p:cNvPr>
          <p:cNvSpPr txBox="1"/>
          <p:nvPr/>
        </p:nvSpPr>
        <p:spPr>
          <a:xfrm>
            <a:off x="611411" y="8792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94" name="Tekstfelt 93">
            <a:extLst>
              <a:ext uri="{FF2B5EF4-FFF2-40B4-BE49-F238E27FC236}">
                <a16:creationId xmlns:a16="http://schemas.microsoft.com/office/drawing/2014/main" id="{CD378C1C-075E-4521-8743-7CBCF9729CE9}"/>
              </a:ext>
            </a:extLst>
          </p:cNvPr>
          <p:cNvSpPr txBox="1"/>
          <p:nvPr/>
        </p:nvSpPr>
        <p:spPr>
          <a:xfrm>
            <a:off x="763811" y="10316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96" name="Tekstfelt 95">
            <a:extLst>
              <a:ext uri="{FF2B5EF4-FFF2-40B4-BE49-F238E27FC236}">
                <a16:creationId xmlns:a16="http://schemas.microsoft.com/office/drawing/2014/main" id="{B264E9EE-AF35-436A-B650-BD67E774B5F9}"/>
              </a:ext>
            </a:extLst>
          </p:cNvPr>
          <p:cNvSpPr txBox="1"/>
          <p:nvPr/>
        </p:nvSpPr>
        <p:spPr>
          <a:xfrm>
            <a:off x="916211" y="11840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19" name="Tekstfelt 118">
            <a:extLst>
              <a:ext uri="{FF2B5EF4-FFF2-40B4-BE49-F238E27FC236}">
                <a16:creationId xmlns:a16="http://schemas.microsoft.com/office/drawing/2014/main" id="{B4CADDD4-A0CA-4F1E-9727-B6C58E892579}"/>
              </a:ext>
            </a:extLst>
          </p:cNvPr>
          <p:cNvSpPr txBox="1"/>
          <p:nvPr/>
        </p:nvSpPr>
        <p:spPr>
          <a:xfrm>
            <a:off x="1068611" y="13364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20" name="Tekstfelt 119">
            <a:extLst>
              <a:ext uri="{FF2B5EF4-FFF2-40B4-BE49-F238E27FC236}">
                <a16:creationId xmlns:a16="http://schemas.microsoft.com/office/drawing/2014/main" id="{3EE91B09-7E73-48FD-84E6-BCDB663C655F}"/>
              </a:ext>
            </a:extLst>
          </p:cNvPr>
          <p:cNvSpPr txBox="1"/>
          <p:nvPr/>
        </p:nvSpPr>
        <p:spPr>
          <a:xfrm>
            <a:off x="1221011" y="14888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24" name="Tekstfelt 123">
            <a:extLst>
              <a:ext uri="{FF2B5EF4-FFF2-40B4-BE49-F238E27FC236}">
                <a16:creationId xmlns:a16="http://schemas.microsoft.com/office/drawing/2014/main" id="{2950ED7A-22E5-47AD-B5B1-E568646FEB62}"/>
              </a:ext>
            </a:extLst>
          </p:cNvPr>
          <p:cNvSpPr txBox="1"/>
          <p:nvPr/>
        </p:nvSpPr>
        <p:spPr>
          <a:xfrm>
            <a:off x="6451290" y="1021006"/>
            <a:ext cx="102227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Talscreening</a:t>
            </a:r>
          </a:p>
        </p:txBody>
      </p:sp>
      <p:sp>
        <p:nvSpPr>
          <p:cNvPr id="125" name="Tekstfelt 124">
            <a:extLst>
              <a:ext uri="{FF2B5EF4-FFF2-40B4-BE49-F238E27FC236}">
                <a16:creationId xmlns:a16="http://schemas.microsoft.com/office/drawing/2014/main" id="{15634A65-5694-4802-9DE5-268CB8CA2800}"/>
              </a:ext>
            </a:extLst>
          </p:cNvPr>
          <p:cNvSpPr txBox="1"/>
          <p:nvPr/>
        </p:nvSpPr>
        <p:spPr>
          <a:xfrm>
            <a:off x="6741846" y="1600445"/>
            <a:ext cx="1208629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Nationale test læsning og mat.</a:t>
            </a:r>
          </a:p>
        </p:txBody>
      </p:sp>
      <p:sp>
        <p:nvSpPr>
          <p:cNvPr id="128" name="Tekstfelt 127">
            <a:extLst>
              <a:ext uri="{FF2B5EF4-FFF2-40B4-BE49-F238E27FC236}">
                <a16:creationId xmlns:a16="http://schemas.microsoft.com/office/drawing/2014/main" id="{15006000-D514-4A35-8E01-F5A78022279D}"/>
              </a:ext>
            </a:extLst>
          </p:cNvPr>
          <p:cNvSpPr txBox="1"/>
          <p:nvPr/>
        </p:nvSpPr>
        <p:spPr>
          <a:xfrm>
            <a:off x="8495470" y="5214814"/>
            <a:ext cx="355951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600" dirty="0">
                <a:highlight>
                  <a:srgbClr val="A8D8A9"/>
                </a:highlight>
              </a:rPr>
              <a:t>Grønne felter = for alle</a:t>
            </a:r>
          </a:p>
          <a:p>
            <a:r>
              <a:rPr lang="da-DK" sz="1600" dirty="0">
                <a:highlight>
                  <a:srgbClr val="FFBC01"/>
                </a:highlight>
              </a:rPr>
              <a:t>Gule felter = indsats for grupper i klassen</a:t>
            </a:r>
          </a:p>
          <a:p>
            <a:r>
              <a:rPr lang="da-DK" sz="1600" dirty="0">
                <a:highlight>
                  <a:srgbClr val="FF7979"/>
                </a:highlight>
              </a:rPr>
              <a:t>Røde felter = særlig indsats for få elever </a:t>
            </a:r>
          </a:p>
        </p:txBody>
      </p:sp>
      <p:sp>
        <p:nvSpPr>
          <p:cNvPr id="129" name="Tekstfelt 128">
            <a:extLst>
              <a:ext uri="{FF2B5EF4-FFF2-40B4-BE49-F238E27FC236}">
                <a16:creationId xmlns:a16="http://schemas.microsoft.com/office/drawing/2014/main" id="{E57D0621-D4A1-444D-BA40-D0A98DE4910B}"/>
              </a:ext>
            </a:extLst>
          </p:cNvPr>
          <p:cNvSpPr txBox="1"/>
          <p:nvPr/>
        </p:nvSpPr>
        <p:spPr>
          <a:xfrm>
            <a:off x="142613" y="6459523"/>
            <a:ext cx="7175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/>
              <a:t>© Skive Kommunes matematik- og læsekonsulenter</a:t>
            </a:r>
          </a:p>
        </p:txBody>
      </p:sp>
      <p:sp>
        <p:nvSpPr>
          <p:cNvPr id="141" name="Tekstfelt 140">
            <a:extLst>
              <a:ext uri="{FF2B5EF4-FFF2-40B4-BE49-F238E27FC236}">
                <a16:creationId xmlns:a16="http://schemas.microsoft.com/office/drawing/2014/main" id="{1F5DC6F8-06F5-4BB3-8291-B47B870799E6}"/>
              </a:ext>
            </a:extLst>
          </p:cNvPr>
          <p:cNvSpPr txBox="1"/>
          <p:nvPr/>
        </p:nvSpPr>
        <p:spPr>
          <a:xfrm>
            <a:off x="7090925" y="2044288"/>
            <a:ext cx="1167122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Staveevaluering</a:t>
            </a:r>
          </a:p>
        </p:txBody>
      </p:sp>
      <p:sp>
        <p:nvSpPr>
          <p:cNvPr id="142" name="Tekstfelt 141">
            <a:extLst>
              <a:ext uri="{FF2B5EF4-FFF2-40B4-BE49-F238E27FC236}">
                <a16:creationId xmlns:a16="http://schemas.microsoft.com/office/drawing/2014/main" id="{2D818F27-F730-496F-AF83-22290EA8E2D9}"/>
              </a:ext>
            </a:extLst>
          </p:cNvPr>
          <p:cNvSpPr txBox="1"/>
          <p:nvPr/>
        </p:nvSpPr>
        <p:spPr>
          <a:xfrm>
            <a:off x="949071" y="2773666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Klassekonference</a:t>
            </a:r>
          </a:p>
        </p:txBody>
      </p:sp>
      <p:sp>
        <p:nvSpPr>
          <p:cNvPr id="144" name="Tekstfelt 143">
            <a:extLst>
              <a:ext uri="{FF2B5EF4-FFF2-40B4-BE49-F238E27FC236}">
                <a16:creationId xmlns:a16="http://schemas.microsoft.com/office/drawing/2014/main" id="{1FB3C13C-2413-495C-A56F-B8A57B15FEB2}"/>
              </a:ext>
            </a:extLst>
          </p:cNvPr>
          <p:cNvSpPr txBox="1"/>
          <p:nvPr/>
        </p:nvSpPr>
        <p:spPr>
          <a:xfrm>
            <a:off x="957503" y="3159234"/>
            <a:ext cx="1709493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Løbende læseevaluering</a:t>
            </a:r>
          </a:p>
        </p:txBody>
      </p:sp>
      <p:sp>
        <p:nvSpPr>
          <p:cNvPr id="121" name="Tekstfelt 120">
            <a:extLst>
              <a:ext uri="{FF2B5EF4-FFF2-40B4-BE49-F238E27FC236}">
                <a16:creationId xmlns:a16="http://schemas.microsoft.com/office/drawing/2014/main" id="{C8CD078C-1B39-4E2B-B411-AA4E3F0FF562}"/>
              </a:ext>
            </a:extLst>
          </p:cNvPr>
          <p:cNvSpPr txBox="1"/>
          <p:nvPr/>
        </p:nvSpPr>
        <p:spPr>
          <a:xfrm>
            <a:off x="962640" y="117746"/>
            <a:ext cx="10553086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Skabelon til årshjul 2. kl. (Kommunale/ nationale test og prøver er skrevet på)</a:t>
            </a:r>
          </a:p>
        </p:txBody>
      </p:sp>
      <p:sp>
        <p:nvSpPr>
          <p:cNvPr id="146" name="Tekstfelt 145">
            <a:extLst>
              <a:ext uri="{FF2B5EF4-FFF2-40B4-BE49-F238E27FC236}">
                <a16:creationId xmlns:a16="http://schemas.microsoft.com/office/drawing/2014/main" id="{AF386949-1310-4F95-9652-FEF7302947D1}"/>
              </a:ext>
            </a:extLst>
          </p:cNvPr>
          <p:cNvSpPr txBox="1"/>
          <p:nvPr/>
        </p:nvSpPr>
        <p:spPr>
          <a:xfrm>
            <a:off x="6577592" y="1243699"/>
            <a:ext cx="993034" cy="41549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050" dirty="0"/>
              <a:t>Sætningslæse-</a:t>
            </a:r>
          </a:p>
          <a:p>
            <a:r>
              <a:rPr lang="da-DK" sz="1050" dirty="0"/>
              <a:t>prøve 1</a:t>
            </a:r>
          </a:p>
        </p:txBody>
      </p:sp>
    </p:spTree>
    <p:extLst>
      <p:ext uri="{BB962C8B-B14F-4D97-AF65-F5344CB8AC3E}">
        <p14:creationId xmlns:p14="http://schemas.microsoft.com/office/powerpoint/2010/main" val="3512688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22F1E81F-9318-4A4B-82F6-AEDCD0070DE0}"/>
              </a:ext>
            </a:extLst>
          </p:cNvPr>
          <p:cNvSpPr/>
          <p:nvPr/>
        </p:nvSpPr>
        <p:spPr>
          <a:xfrm>
            <a:off x="6281401" y="994271"/>
            <a:ext cx="108605" cy="13068"/>
          </a:xfrm>
          <a:custGeom>
            <a:avLst/>
            <a:gdLst>
              <a:gd name="connsiteX0" fmla="*/ 0 w 108605"/>
              <a:gd name="connsiteY0" fmla="*/ 0 h 13068"/>
              <a:gd name="connsiteX1" fmla="*/ 33979 w 108605"/>
              <a:gd name="connsiteY1" fmla="*/ 1743 h 13068"/>
              <a:gd name="connsiteX2" fmla="*/ 108605 w 108605"/>
              <a:gd name="connsiteY2" fmla="*/ 13068 h 13068"/>
              <a:gd name="connsiteX3" fmla="*/ 0 w 108605"/>
              <a:gd name="connsiteY3" fmla="*/ 0 h 1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605" h="13068">
                <a:moveTo>
                  <a:pt x="0" y="0"/>
                </a:moveTo>
                <a:lnTo>
                  <a:pt x="33979" y="1743"/>
                </a:lnTo>
                <a:lnTo>
                  <a:pt x="108605" y="1306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67FA9C65-152F-4B31-9BF0-796F663581B1}"/>
              </a:ext>
            </a:extLst>
          </p:cNvPr>
          <p:cNvSpPr/>
          <p:nvPr/>
        </p:nvSpPr>
        <p:spPr>
          <a:xfrm>
            <a:off x="6390006" y="1007339"/>
            <a:ext cx="136921" cy="20778"/>
          </a:xfrm>
          <a:custGeom>
            <a:avLst/>
            <a:gdLst>
              <a:gd name="connsiteX0" fmla="*/ 0 w 136921"/>
              <a:gd name="connsiteY0" fmla="*/ 0 h 20778"/>
              <a:gd name="connsiteX1" fmla="*/ 99410 w 136921"/>
              <a:gd name="connsiteY1" fmla="*/ 11961 h 20778"/>
              <a:gd name="connsiteX2" fmla="*/ 136921 w 136921"/>
              <a:gd name="connsiteY2" fmla="*/ 20778 h 20778"/>
              <a:gd name="connsiteX3" fmla="*/ 0 w 136921"/>
              <a:gd name="connsiteY3" fmla="*/ 0 h 2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921" h="20778">
                <a:moveTo>
                  <a:pt x="0" y="0"/>
                </a:moveTo>
                <a:lnTo>
                  <a:pt x="99410" y="11961"/>
                </a:lnTo>
                <a:lnTo>
                  <a:pt x="136921" y="2077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98004BCC-726B-4F41-A109-547B75787776}"/>
              </a:ext>
            </a:extLst>
          </p:cNvPr>
          <p:cNvSpPr/>
          <p:nvPr/>
        </p:nvSpPr>
        <p:spPr>
          <a:xfrm>
            <a:off x="6526927" y="1028117"/>
            <a:ext cx="79415" cy="18668"/>
          </a:xfrm>
          <a:custGeom>
            <a:avLst/>
            <a:gdLst>
              <a:gd name="connsiteX0" fmla="*/ 0 w 79415"/>
              <a:gd name="connsiteY0" fmla="*/ 0 h 18668"/>
              <a:gd name="connsiteX1" fmla="*/ 12787 w 79415"/>
              <a:gd name="connsiteY1" fmla="*/ 1941 h 18668"/>
              <a:gd name="connsiteX2" fmla="*/ 79415 w 79415"/>
              <a:gd name="connsiteY2" fmla="*/ 18668 h 18668"/>
              <a:gd name="connsiteX3" fmla="*/ 0 w 79415"/>
              <a:gd name="connsiteY3" fmla="*/ 0 h 1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15" h="18668">
                <a:moveTo>
                  <a:pt x="0" y="0"/>
                </a:moveTo>
                <a:lnTo>
                  <a:pt x="12787" y="1941"/>
                </a:lnTo>
                <a:lnTo>
                  <a:pt x="79415" y="1866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58D0B517-13F0-4DAF-AB7E-A51DE8ADE22D}"/>
              </a:ext>
            </a:extLst>
          </p:cNvPr>
          <p:cNvSpPr/>
          <p:nvPr/>
        </p:nvSpPr>
        <p:spPr>
          <a:xfrm>
            <a:off x="6606342" y="1046785"/>
            <a:ext cx="558063" cy="203707"/>
          </a:xfrm>
          <a:custGeom>
            <a:avLst/>
            <a:gdLst>
              <a:gd name="connsiteX0" fmla="*/ 0 w 558063"/>
              <a:gd name="connsiteY0" fmla="*/ 0 h 203707"/>
              <a:gd name="connsiteX1" fmla="*/ 138224 w 558063"/>
              <a:gd name="connsiteY1" fmla="*/ 32492 h 203707"/>
              <a:gd name="connsiteX2" fmla="*/ 382220 w 558063"/>
              <a:gd name="connsiteY2" fmla="*/ 118990 h 203707"/>
              <a:gd name="connsiteX3" fmla="*/ 558063 w 558063"/>
              <a:gd name="connsiteY3" fmla="*/ 203707 h 203707"/>
              <a:gd name="connsiteX4" fmla="*/ 359303 w 558063"/>
              <a:gd name="connsiteY4" fmla="*/ 111719 h 203707"/>
              <a:gd name="connsiteX5" fmla="*/ 150460 w 558063"/>
              <a:gd name="connsiteY5" fmla="*/ 37774 h 203707"/>
              <a:gd name="connsiteX6" fmla="*/ 0 w 558063"/>
              <a:gd name="connsiteY6" fmla="*/ 0 h 20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063" h="203707">
                <a:moveTo>
                  <a:pt x="0" y="0"/>
                </a:moveTo>
                <a:lnTo>
                  <a:pt x="138224" y="32492"/>
                </a:lnTo>
                <a:cubicBezTo>
                  <a:pt x="221504" y="56994"/>
                  <a:pt x="302924" y="85916"/>
                  <a:pt x="382220" y="118990"/>
                </a:cubicBezTo>
                <a:lnTo>
                  <a:pt x="558063" y="203707"/>
                </a:lnTo>
                <a:lnTo>
                  <a:pt x="359303" y="111719"/>
                </a:lnTo>
                <a:cubicBezTo>
                  <a:pt x="291174" y="83943"/>
                  <a:pt x="221504" y="59238"/>
                  <a:pt x="150460" y="3777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79CEF74B-79D9-46A4-B9E1-5B3670FF5945}"/>
              </a:ext>
            </a:extLst>
          </p:cNvPr>
          <p:cNvSpPr/>
          <p:nvPr/>
        </p:nvSpPr>
        <p:spPr>
          <a:xfrm>
            <a:off x="7164405" y="1250492"/>
            <a:ext cx="1006" cy="485"/>
          </a:xfrm>
          <a:custGeom>
            <a:avLst/>
            <a:gdLst>
              <a:gd name="connsiteX0" fmla="*/ 0 w 1006"/>
              <a:gd name="connsiteY0" fmla="*/ 0 h 485"/>
              <a:gd name="connsiteX1" fmla="*/ 843 w 1006"/>
              <a:gd name="connsiteY1" fmla="*/ 390 h 485"/>
              <a:gd name="connsiteX2" fmla="*/ 1006 w 1006"/>
              <a:gd name="connsiteY2" fmla="*/ 485 h 485"/>
              <a:gd name="connsiteX3" fmla="*/ 0 w 1006"/>
              <a:gd name="connsiteY3" fmla="*/ 0 h 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6" h="485">
                <a:moveTo>
                  <a:pt x="0" y="0"/>
                </a:moveTo>
                <a:lnTo>
                  <a:pt x="843" y="390"/>
                </a:lnTo>
                <a:lnTo>
                  <a:pt x="1006" y="485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4B0AFD47-B759-481B-B847-38871AB72EDF}"/>
              </a:ext>
            </a:extLst>
          </p:cNvPr>
          <p:cNvSpPr/>
          <p:nvPr/>
        </p:nvSpPr>
        <p:spPr>
          <a:xfrm>
            <a:off x="6996126" y="1888000"/>
            <a:ext cx="390740" cy="387111"/>
          </a:xfrm>
          <a:custGeom>
            <a:avLst/>
            <a:gdLst>
              <a:gd name="connsiteX0" fmla="*/ 3631 w 390740"/>
              <a:gd name="connsiteY0" fmla="*/ 0 h 387111"/>
              <a:gd name="connsiteX1" fmla="*/ 105625 w 390740"/>
              <a:gd name="connsiteY1" fmla="*/ 78488 h 387111"/>
              <a:gd name="connsiteX2" fmla="*/ 312377 w 390740"/>
              <a:gd name="connsiteY2" fmla="*/ 285914 h 387111"/>
              <a:gd name="connsiteX3" fmla="*/ 390740 w 390740"/>
              <a:gd name="connsiteY3" fmla="*/ 387111 h 387111"/>
              <a:gd name="connsiteX4" fmla="*/ 321225 w 390740"/>
              <a:gd name="connsiteY4" fmla="*/ 298442 h 387111"/>
              <a:gd name="connsiteX5" fmla="*/ 113318 w 390740"/>
              <a:gd name="connsiteY5" fmla="*/ 92419 h 387111"/>
              <a:gd name="connsiteX6" fmla="*/ 0 w 390740"/>
              <a:gd name="connsiteY6" fmla="*/ 6288 h 387111"/>
              <a:gd name="connsiteX7" fmla="*/ 3631 w 390740"/>
              <a:gd name="connsiteY7" fmla="*/ 0 h 387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740" h="387111">
                <a:moveTo>
                  <a:pt x="3631" y="0"/>
                </a:moveTo>
                <a:lnTo>
                  <a:pt x="105625" y="78488"/>
                </a:lnTo>
                <a:cubicBezTo>
                  <a:pt x="179730" y="141161"/>
                  <a:pt x="248898" y="210580"/>
                  <a:pt x="312377" y="285914"/>
                </a:cubicBezTo>
                <a:lnTo>
                  <a:pt x="390740" y="387111"/>
                </a:lnTo>
                <a:lnTo>
                  <a:pt x="321225" y="298442"/>
                </a:lnTo>
                <a:cubicBezTo>
                  <a:pt x="257392" y="223618"/>
                  <a:pt x="187837" y="154668"/>
                  <a:pt x="113318" y="92419"/>
                </a:cubicBezTo>
                <a:lnTo>
                  <a:pt x="0" y="6288"/>
                </a:lnTo>
                <a:lnTo>
                  <a:pt x="363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39048940-BF1F-4953-BF0F-14FA7969A02F}"/>
              </a:ext>
            </a:extLst>
          </p:cNvPr>
          <p:cNvSpPr/>
          <p:nvPr/>
        </p:nvSpPr>
        <p:spPr>
          <a:xfrm>
            <a:off x="4682902" y="1890813"/>
            <a:ext cx="506346" cy="568140"/>
          </a:xfrm>
          <a:custGeom>
            <a:avLst/>
            <a:gdLst>
              <a:gd name="connsiteX0" fmla="*/ 501150 w 506346"/>
              <a:gd name="connsiteY0" fmla="*/ 0 h 568140"/>
              <a:gd name="connsiteX1" fmla="*/ 506346 w 506346"/>
              <a:gd name="connsiteY1" fmla="*/ 9000 h 568140"/>
              <a:gd name="connsiteX2" fmla="*/ 480987 w 506346"/>
              <a:gd name="connsiteY2" fmla="*/ 25785 h 568140"/>
              <a:gd name="connsiteX3" fmla="*/ 98453 w 506346"/>
              <a:gd name="connsiteY3" fmla="*/ 414854 h 568140"/>
              <a:gd name="connsiteX4" fmla="*/ 0 w 506346"/>
              <a:gd name="connsiteY4" fmla="*/ 568140 h 568140"/>
              <a:gd name="connsiteX5" fmla="*/ 3673 w 506346"/>
              <a:gd name="connsiteY5" fmla="*/ 560812 h 568140"/>
              <a:gd name="connsiteX6" fmla="*/ 484110 w 506346"/>
              <a:gd name="connsiteY6" fmla="*/ 11420 h 568140"/>
              <a:gd name="connsiteX7" fmla="*/ 501150 w 506346"/>
              <a:gd name="connsiteY7" fmla="*/ 0 h 56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346" h="568140">
                <a:moveTo>
                  <a:pt x="501150" y="0"/>
                </a:moveTo>
                <a:lnTo>
                  <a:pt x="506346" y="9000"/>
                </a:lnTo>
                <a:lnTo>
                  <a:pt x="480987" y="25785"/>
                </a:lnTo>
                <a:cubicBezTo>
                  <a:pt x="335477" y="132894"/>
                  <a:pt x="206321" y="264375"/>
                  <a:pt x="98453" y="414854"/>
                </a:cubicBezTo>
                <a:lnTo>
                  <a:pt x="0" y="568140"/>
                </a:lnTo>
                <a:lnTo>
                  <a:pt x="3673" y="560812"/>
                </a:lnTo>
                <a:cubicBezTo>
                  <a:pt x="127152" y="342611"/>
                  <a:pt x="291175" y="155204"/>
                  <a:pt x="484110" y="11420"/>
                </a:cubicBezTo>
                <a:lnTo>
                  <a:pt x="50115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58B824F7-5F4A-4E62-9C69-95F3C7B52AB8}"/>
              </a:ext>
            </a:extLst>
          </p:cNvPr>
          <p:cNvSpPr/>
          <p:nvPr/>
        </p:nvSpPr>
        <p:spPr>
          <a:xfrm>
            <a:off x="4969554" y="3152476"/>
            <a:ext cx="11390" cy="56396"/>
          </a:xfrm>
          <a:custGeom>
            <a:avLst/>
            <a:gdLst>
              <a:gd name="connsiteX0" fmla="*/ 11390 w 11390"/>
              <a:gd name="connsiteY0" fmla="*/ 0 h 56396"/>
              <a:gd name="connsiteX1" fmla="*/ 0 w 11390"/>
              <a:gd name="connsiteY1" fmla="*/ 56396 h 56396"/>
              <a:gd name="connsiteX2" fmla="*/ 1583 w 11390"/>
              <a:gd name="connsiteY2" fmla="*/ 39944 h 56396"/>
              <a:gd name="connsiteX3" fmla="*/ 11390 w 11390"/>
              <a:gd name="connsiteY3" fmla="*/ 0 h 56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90" h="56396">
                <a:moveTo>
                  <a:pt x="11390" y="0"/>
                </a:moveTo>
                <a:lnTo>
                  <a:pt x="0" y="56396"/>
                </a:lnTo>
                <a:lnTo>
                  <a:pt x="1583" y="39944"/>
                </a:lnTo>
                <a:lnTo>
                  <a:pt x="1139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AEF60319-6517-47AD-990A-6D721D43196F}"/>
              </a:ext>
            </a:extLst>
          </p:cNvPr>
          <p:cNvSpPr/>
          <p:nvPr/>
        </p:nvSpPr>
        <p:spPr>
          <a:xfrm>
            <a:off x="7158103" y="3153081"/>
            <a:ext cx="6757" cy="36250"/>
          </a:xfrm>
          <a:custGeom>
            <a:avLst/>
            <a:gdLst>
              <a:gd name="connsiteX0" fmla="*/ 0 w 6757"/>
              <a:gd name="connsiteY0" fmla="*/ 0 h 36250"/>
              <a:gd name="connsiteX1" fmla="*/ 4827 w 6757"/>
              <a:gd name="connsiteY1" fmla="*/ 17918 h 36250"/>
              <a:gd name="connsiteX2" fmla="*/ 6757 w 6757"/>
              <a:gd name="connsiteY2" fmla="*/ 36250 h 36250"/>
              <a:gd name="connsiteX3" fmla="*/ 0 w 6757"/>
              <a:gd name="connsiteY3" fmla="*/ 0 h 3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7" h="36250">
                <a:moveTo>
                  <a:pt x="0" y="0"/>
                </a:moveTo>
                <a:lnTo>
                  <a:pt x="4827" y="17918"/>
                </a:lnTo>
                <a:lnTo>
                  <a:pt x="6757" y="36250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15654B53-2CB2-4FB5-825D-05FD5269A806}"/>
              </a:ext>
            </a:extLst>
          </p:cNvPr>
          <p:cNvSpPr/>
          <p:nvPr/>
        </p:nvSpPr>
        <p:spPr>
          <a:xfrm>
            <a:off x="4968613" y="3621352"/>
            <a:ext cx="94746" cy="315966"/>
          </a:xfrm>
          <a:custGeom>
            <a:avLst/>
            <a:gdLst>
              <a:gd name="connsiteX0" fmla="*/ 0 w 94746"/>
              <a:gd name="connsiteY0" fmla="*/ 0 h 315966"/>
              <a:gd name="connsiteX1" fmla="*/ 21802 w 94746"/>
              <a:gd name="connsiteY1" fmla="*/ 116976 h 315966"/>
              <a:gd name="connsiteX2" fmla="*/ 84451 w 94746"/>
              <a:gd name="connsiteY2" fmla="*/ 293408 h 315966"/>
              <a:gd name="connsiteX3" fmla="*/ 94746 w 94746"/>
              <a:gd name="connsiteY3" fmla="*/ 313626 h 315966"/>
              <a:gd name="connsiteX4" fmla="*/ 90694 w 94746"/>
              <a:gd name="connsiteY4" fmla="*/ 315966 h 315966"/>
              <a:gd name="connsiteX5" fmla="*/ 84451 w 94746"/>
              <a:gd name="connsiteY5" fmla="*/ 303706 h 315966"/>
              <a:gd name="connsiteX6" fmla="*/ 6910 w 94746"/>
              <a:gd name="connsiteY6" fmla="*/ 65649 h 315966"/>
              <a:gd name="connsiteX7" fmla="*/ 0 w 94746"/>
              <a:gd name="connsiteY7" fmla="*/ 0 h 315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746" h="315966">
                <a:moveTo>
                  <a:pt x="0" y="0"/>
                </a:moveTo>
                <a:lnTo>
                  <a:pt x="21802" y="116976"/>
                </a:lnTo>
                <a:cubicBezTo>
                  <a:pt x="38238" y="177946"/>
                  <a:pt x="59259" y="236902"/>
                  <a:pt x="84451" y="293408"/>
                </a:cubicBezTo>
                <a:lnTo>
                  <a:pt x="94746" y="313626"/>
                </a:lnTo>
                <a:lnTo>
                  <a:pt x="90694" y="315966"/>
                </a:lnTo>
                <a:lnTo>
                  <a:pt x="84451" y="303706"/>
                </a:lnTo>
                <a:cubicBezTo>
                  <a:pt x="50862" y="228364"/>
                  <a:pt x="24687" y="148668"/>
                  <a:pt x="6910" y="65649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6C987CFC-F4FA-46BD-8245-6D3C24255360}"/>
              </a:ext>
            </a:extLst>
          </p:cNvPr>
          <p:cNvSpPr/>
          <p:nvPr/>
        </p:nvSpPr>
        <p:spPr>
          <a:xfrm>
            <a:off x="6707839" y="3985126"/>
            <a:ext cx="342758" cy="404814"/>
          </a:xfrm>
          <a:custGeom>
            <a:avLst/>
            <a:gdLst>
              <a:gd name="connsiteX0" fmla="*/ 342758 w 342758"/>
              <a:gd name="connsiteY0" fmla="*/ 0 h 404814"/>
              <a:gd name="connsiteX1" fmla="*/ 290823 w 342758"/>
              <a:gd name="connsiteY1" fmla="*/ 100209 h 404814"/>
              <a:gd name="connsiteX2" fmla="*/ 10240 w 342758"/>
              <a:gd name="connsiteY2" fmla="*/ 401190 h 404814"/>
              <a:gd name="connsiteX3" fmla="*/ 4697 w 342758"/>
              <a:gd name="connsiteY3" fmla="*/ 404814 h 404814"/>
              <a:gd name="connsiteX4" fmla="*/ 0 w 342758"/>
              <a:gd name="connsiteY4" fmla="*/ 396679 h 404814"/>
              <a:gd name="connsiteX5" fmla="*/ 153955 w 342758"/>
              <a:gd name="connsiteY5" fmla="*/ 263644 h 404814"/>
              <a:gd name="connsiteX6" fmla="*/ 259573 w 342758"/>
              <a:gd name="connsiteY6" fmla="*/ 135935 h 404814"/>
              <a:gd name="connsiteX7" fmla="*/ 342758 w 342758"/>
              <a:gd name="connsiteY7" fmla="*/ 0 h 40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758" h="404814">
                <a:moveTo>
                  <a:pt x="342758" y="0"/>
                </a:moveTo>
                <a:lnTo>
                  <a:pt x="290823" y="100209"/>
                </a:lnTo>
                <a:cubicBezTo>
                  <a:pt x="215288" y="217305"/>
                  <a:pt x="120109" y="319361"/>
                  <a:pt x="10240" y="401190"/>
                </a:cubicBezTo>
                <a:lnTo>
                  <a:pt x="4697" y="404814"/>
                </a:lnTo>
                <a:lnTo>
                  <a:pt x="0" y="396679"/>
                </a:lnTo>
                <a:lnTo>
                  <a:pt x="153955" y="263644"/>
                </a:lnTo>
                <a:cubicBezTo>
                  <a:pt x="191987" y="223813"/>
                  <a:pt x="227299" y="181132"/>
                  <a:pt x="259573" y="135935"/>
                </a:cubicBezTo>
                <a:lnTo>
                  <a:pt x="342758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C5E4621C-E124-4B86-B21F-7734AE04A7A5}"/>
              </a:ext>
            </a:extLst>
          </p:cNvPr>
          <p:cNvSpPr/>
          <p:nvPr/>
        </p:nvSpPr>
        <p:spPr>
          <a:xfrm>
            <a:off x="5092998" y="4001138"/>
            <a:ext cx="369167" cy="408913"/>
          </a:xfrm>
          <a:custGeom>
            <a:avLst/>
            <a:gdLst>
              <a:gd name="connsiteX0" fmla="*/ 4052 w 369167"/>
              <a:gd name="connsiteY0" fmla="*/ 0 h 408913"/>
              <a:gd name="connsiteX1" fmla="*/ 15887 w 369167"/>
              <a:gd name="connsiteY1" fmla="*/ 23242 h 408913"/>
              <a:gd name="connsiteX2" fmla="*/ 242708 w 369167"/>
              <a:gd name="connsiteY2" fmla="*/ 305200 h 408913"/>
              <a:gd name="connsiteX3" fmla="*/ 369167 w 369167"/>
              <a:gd name="connsiteY3" fmla="*/ 401766 h 408913"/>
              <a:gd name="connsiteX4" fmla="*/ 365040 w 369167"/>
              <a:gd name="connsiteY4" fmla="*/ 408913 h 408913"/>
              <a:gd name="connsiteX5" fmla="*/ 242708 w 369167"/>
              <a:gd name="connsiteY5" fmla="*/ 315498 h 408913"/>
              <a:gd name="connsiteX6" fmla="*/ 15887 w 369167"/>
              <a:gd name="connsiteY6" fmla="*/ 33540 h 408913"/>
              <a:gd name="connsiteX7" fmla="*/ 0 w 369167"/>
              <a:gd name="connsiteY7" fmla="*/ 2340 h 408913"/>
              <a:gd name="connsiteX8" fmla="*/ 4052 w 369167"/>
              <a:gd name="connsiteY8" fmla="*/ 0 h 40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9167" h="408913">
                <a:moveTo>
                  <a:pt x="4052" y="0"/>
                </a:moveTo>
                <a:lnTo>
                  <a:pt x="15887" y="23242"/>
                </a:lnTo>
                <a:cubicBezTo>
                  <a:pt x="77024" y="129339"/>
                  <a:pt x="153736" y="224483"/>
                  <a:pt x="242708" y="305200"/>
                </a:cubicBezTo>
                <a:lnTo>
                  <a:pt x="369167" y="401766"/>
                </a:lnTo>
                <a:lnTo>
                  <a:pt x="365040" y="408913"/>
                </a:lnTo>
                <a:lnTo>
                  <a:pt x="242708" y="315498"/>
                </a:lnTo>
                <a:cubicBezTo>
                  <a:pt x="153736" y="234781"/>
                  <a:pt x="77024" y="139637"/>
                  <a:pt x="15887" y="33540"/>
                </a:cubicBezTo>
                <a:lnTo>
                  <a:pt x="0" y="2340"/>
                </a:lnTo>
                <a:lnTo>
                  <a:pt x="405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A63C8798-9B53-4E95-B369-8CAFE7DA9CC3}"/>
              </a:ext>
            </a:extLst>
          </p:cNvPr>
          <p:cNvSpPr/>
          <p:nvPr/>
        </p:nvSpPr>
        <p:spPr>
          <a:xfrm>
            <a:off x="8142269" y="4640844"/>
            <a:ext cx="16977" cy="30093"/>
          </a:xfrm>
          <a:custGeom>
            <a:avLst/>
            <a:gdLst>
              <a:gd name="connsiteX0" fmla="*/ 16977 w 16977"/>
              <a:gd name="connsiteY0" fmla="*/ 0 h 30093"/>
              <a:gd name="connsiteX1" fmla="*/ 8214 w 16977"/>
              <a:gd name="connsiteY1" fmla="*/ 17478 h 30093"/>
              <a:gd name="connsiteX2" fmla="*/ 0 w 16977"/>
              <a:gd name="connsiteY2" fmla="*/ 30093 h 30093"/>
              <a:gd name="connsiteX3" fmla="*/ 16977 w 16977"/>
              <a:gd name="connsiteY3" fmla="*/ 0 h 3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7" h="30093">
                <a:moveTo>
                  <a:pt x="16977" y="0"/>
                </a:moveTo>
                <a:lnTo>
                  <a:pt x="8214" y="17478"/>
                </a:lnTo>
                <a:lnTo>
                  <a:pt x="0" y="30093"/>
                </a:lnTo>
                <a:lnTo>
                  <a:pt x="16977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4DA10FD6-E10C-4407-85DB-675E0FFBAF81}"/>
              </a:ext>
            </a:extLst>
          </p:cNvPr>
          <p:cNvSpPr/>
          <p:nvPr/>
        </p:nvSpPr>
        <p:spPr>
          <a:xfrm>
            <a:off x="3981837" y="4644360"/>
            <a:ext cx="45713" cy="72307"/>
          </a:xfrm>
          <a:custGeom>
            <a:avLst/>
            <a:gdLst>
              <a:gd name="connsiteX0" fmla="*/ 1121 w 45713"/>
              <a:gd name="connsiteY0" fmla="*/ 0 h 72307"/>
              <a:gd name="connsiteX1" fmla="*/ 45713 w 45713"/>
              <a:gd name="connsiteY1" fmla="*/ 72307 h 72307"/>
              <a:gd name="connsiteX2" fmla="*/ 0 w 45713"/>
              <a:gd name="connsiteY2" fmla="*/ 647 h 72307"/>
              <a:gd name="connsiteX3" fmla="*/ 1121 w 45713"/>
              <a:gd name="connsiteY3" fmla="*/ 0 h 7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3" h="72307">
                <a:moveTo>
                  <a:pt x="1121" y="0"/>
                </a:moveTo>
                <a:lnTo>
                  <a:pt x="45713" y="72307"/>
                </a:lnTo>
                <a:lnTo>
                  <a:pt x="0" y="647"/>
                </a:lnTo>
                <a:lnTo>
                  <a:pt x="112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F6F43CA4-2792-4AAB-83D3-2C7ABD2FFDF9}"/>
              </a:ext>
            </a:extLst>
          </p:cNvPr>
          <p:cNvSpPr/>
          <p:nvPr/>
        </p:nvSpPr>
        <p:spPr>
          <a:xfrm>
            <a:off x="8042974" y="4670937"/>
            <a:ext cx="99295" cy="152487"/>
          </a:xfrm>
          <a:custGeom>
            <a:avLst/>
            <a:gdLst>
              <a:gd name="connsiteX0" fmla="*/ 99295 w 99295"/>
              <a:gd name="connsiteY0" fmla="*/ 0 h 152487"/>
              <a:gd name="connsiteX1" fmla="*/ 67244 w 99295"/>
              <a:gd name="connsiteY1" fmla="*/ 56812 h 152487"/>
              <a:gd name="connsiteX2" fmla="*/ 0 w 99295"/>
              <a:gd name="connsiteY2" fmla="*/ 152487 h 152487"/>
              <a:gd name="connsiteX3" fmla="*/ 99295 w 99295"/>
              <a:gd name="connsiteY3" fmla="*/ 0 h 15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95" h="152487">
                <a:moveTo>
                  <a:pt x="99295" y="0"/>
                </a:moveTo>
                <a:lnTo>
                  <a:pt x="67244" y="56812"/>
                </a:lnTo>
                <a:lnTo>
                  <a:pt x="0" y="152487"/>
                </a:lnTo>
                <a:lnTo>
                  <a:pt x="99295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935226FD-9F97-478A-92E0-67019A7270CF}"/>
              </a:ext>
            </a:extLst>
          </p:cNvPr>
          <p:cNvSpPr/>
          <p:nvPr/>
        </p:nvSpPr>
        <p:spPr>
          <a:xfrm>
            <a:off x="4027550" y="4716667"/>
            <a:ext cx="89354" cy="140071"/>
          </a:xfrm>
          <a:custGeom>
            <a:avLst/>
            <a:gdLst>
              <a:gd name="connsiteX0" fmla="*/ 0 w 89354"/>
              <a:gd name="connsiteY0" fmla="*/ 0 h 140071"/>
              <a:gd name="connsiteX1" fmla="*/ 89354 w 89354"/>
              <a:gd name="connsiteY1" fmla="*/ 140071 h 140071"/>
              <a:gd name="connsiteX2" fmla="*/ 74565 w 89354"/>
              <a:gd name="connsiteY2" fmla="*/ 120907 h 140071"/>
              <a:gd name="connsiteX3" fmla="*/ 0 w 89354"/>
              <a:gd name="connsiteY3" fmla="*/ 0 h 1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354" h="140071">
                <a:moveTo>
                  <a:pt x="0" y="0"/>
                </a:moveTo>
                <a:lnTo>
                  <a:pt x="89354" y="140071"/>
                </a:lnTo>
                <a:lnTo>
                  <a:pt x="74565" y="120907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CF662DD2-FFB9-4DDF-A87E-00C286E0FADB}"/>
              </a:ext>
            </a:extLst>
          </p:cNvPr>
          <p:cNvSpPr/>
          <p:nvPr/>
        </p:nvSpPr>
        <p:spPr>
          <a:xfrm>
            <a:off x="4939502" y="4729104"/>
            <a:ext cx="221373" cy="198200"/>
          </a:xfrm>
          <a:custGeom>
            <a:avLst/>
            <a:gdLst>
              <a:gd name="connsiteX0" fmla="*/ 0 w 221373"/>
              <a:gd name="connsiteY0" fmla="*/ 0 h 198200"/>
              <a:gd name="connsiteX1" fmla="*/ 35092 w 221373"/>
              <a:gd name="connsiteY1" fmla="*/ 37824 h 198200"/>
              <a:gd name="connsiteX2" fmla="*/ 143053 w 221373"/>
              <a:gd name="connsiteY2" fmla="*/ 136120 h 198200"/>
              <a:gd name="connsiteX3" fmla="*/ 221373 w 221373"/>
              <a:gd name="connsiteY3" fmla="*/ 195650 h 198200"/>
              <a:gd name="connsiteX4" fmla="*/ 219900 w 221373"/>
              <a:gd name="connsiteY4" fmla="*/ 198200 h 198200"/>
              <a:gd name="connsiteX5" fmla="*/ 146628 w 221373"/>
              <a:gd name="connsiteY5" fmla="*/ 141815 h 198200"/>
              <a:gd name="connsiteX6" fmla="*/ 39267 w 221373"/>
              <a:gd name="connsiteY6" fmla="*/ 42850 h 198200"/>
              <a:gd name="connsiteX7" fmla="*/ 0 w 221373"/>
              <a:gd name="connsiteY7" fmla="*/ 0 h 19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3" h="198200">
                <a:moveTo>
                  <a:pt x="0" y="0"/>
                </a:moveTo>
                <a:lnTo>
                  <a:pt x="35092" y="37824"/>
                </a:lnTo>
                <a:cubicBezTo>
                  <a:pt x="69776" y="72196"/>
                  <a:pt x="105794" y="104995"/>
                  <a:pt x="143053" y="136120"/>
                </a:cubicBezTo>
                <a:lnTo>
                  <a:pt x="221373" y="195650"/>
                </a:lnTo>
                <a:lnTo>
                  <a:pt x="219900" y="198200"/>
                </a:lnTo>
                <a:lnTo>
                  <a:pt x="146628" y="141815"/>
                </a:lnTo>
                <a:cubicBezTo>
                  <a:pt x="109576" y="110479"/>
                  <a:pt x="73758" y="77456"/>
                  <a:pt x="39267" y="428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4E116CD3-8EA5-4B5F-92BA-C5102602663E}"/>
              </a:ext>
            </a:extLst>
          </p:cNvPr>
          <p:cNvSpPr/>
          <p:nvPr/>
        </p:nvSpPr>
        <p:spPr>
          <a:xfrm>
            <a:off x="7977703" y="4823424"/>
            <a:ext cx="65271" cy="92867"/>
          </a:xfrm>
          <a:custGeom>
            <a:avLst/>
            <a:gdLst>
              <a:gd name="connsiteX0" fmla="*/ 65271 w 65271"/>
              <a:gd name="connsiteY0" fmla="*/ 0 h 92867"/>
              <a:gd name="connsiteX1" fmla="*/ 22909 w 65271"/>
              <a:gd name="connsiteY1" fmla="*/ 65055 h 92867"/>
              <a:gd name="connsiteX2" fmla="*/ 0 w 65271"/>
              <a:gd name="connsiteY2" fmla="*/ 92867 h 92867"/>
              <a:gd name="connsiteX3" fmla="*/ 65271 w 65271"/>
              <a:gd name="connsiteY3" fmla="*/ 0 h 9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271" h="92867">
                <a:moveTo>
                  <a:pt x="65271" y="0"/>
                </a:moveTo>
                <a:lnTo>
                  <a:pt x="22909" y="65055"/>
                </a:lnTo>
                <a:lnTo>
                  <a:pt x="0" y="92867"/>
                </a:lnTo>
                <a:lnTo>
                  <a:pt x="6527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9BAFD9ED-3916-4AA1-9CE3-0D21545A56A8}"/>
              </a:ext>
            </a:extLst>
          </p:cNvPr>
          <p:cNvSpPr/>
          <p:nvPr/>
        </p:nvSpPr>
        <p:spPr>
          <a:xfrm>
            <a:off x="4116904" y="4856738"/>
            <a:ext cx="103910" cy="134641"/>
          </a:xfrm>
          <a:custGeom>
            <a:avLst/>
            <a:gdLst>
              <a:gd name="connsiteX0" fmla="*/ 0 w 103910"/>
              <a:gd name="connsiteY0" fmla="*/ 0 h 134641"/>
              <a:gd name="connsiteX1" fmla="*/ 103910 w 103910"/>
              <a:gd name="connsiteY1" fmla="*/ 134641 h 134641"/>
              <a:gd name="connsiteX2" fmla="*/ 15545 w 103910"/>
              <a:gd name="connsiteY2" fmla="*/ 24367 h 134641"/>
              <a:gd name="connsiteX3" fmla="*/ 0 w 103910"/>
              <a:gd name="connsiteY3" fmla="*/ 0 h 13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910" h="134641">
                <a:moveTo>
                  <a:pt x="0" y="0"/>
                </a:moveTo>
                <a:lnTo>
                  <a:pt x="103910" y="134641"/>
                </a:lnTo>
                <a:lnTo>
                  <a:pt x="15545" y="24367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5AE34CCB-2DAA-4224-804C-712E4BF8C7AB}"/>
              </a:ext>
            </a:extLst>
          </p:cNvPr>
          <p:cNvSpPr/>
          <p:nvPr/>
        </p:nvSpPr>
        <p:spPr>
          <a:xfrm>
            <a:off x="7024983" y="4877386"/>
            <a:ext cx="65942" cy="54180"/>
          </a:xfrm>
          <a:custGeom>
            <a:avLst/>
            <a:gdLst>
              <a:gd name="connsiteX0" fmla="*/ 65942 w 65942"/>
              <a:gd name="connsiteY0" fmla="*/ 0 h 54180"/>
              <a:gd name="connsiteX1" fmla="*/ 260 w 65942"/>
              <a:gd name="connsiteY1" fmla="*/ 54180 h 54180"/>
              <a:gd name="connsiteX2" fmla="*/ 0 w 65942"/>
              <a:gd name="connsiteY2" fmla="*/ 53729 h 54180"/>
              <a:gd name="connsiteX3" fmla="*/ 3126 w 65942"/>
              <a:gd name="connsiteY3" fmla="*/ 51659 h 54180"/>
              <a:gd name="connsiteX4" fmla="*/ 65942 w 65942"/>
              <a:gd name="connsiteY4" fmla="*/ 0 h 5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42" h="54180">
                <a:moveTo>
                  <a:pt x="65942" y="0"/>
                </a:moveTo>
                <a:lnTo>
                  <a:pt x="260" y="54180"/>
                </a:lnTo>
                <a:lnTo>
                  <a:pt x="0" y="53729"/>
                </a:lnTo>
                <a:lnTo>
                  <a:pt x="3126" y="51659"/>
                </a:lnTo>
                <a:lnTo>
                  <a:pt x="6594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A94409D5-BF0D-4AE9-938F-88AA49AE5DA8}"/>
              </a:ext>
            </a:extLst>
          </p:cNvPr>
          <p:cNvSpPr/>
          <p:nvPr/>
        </p:nvSpPr>
        <p:spPr>
          <a:xfrm>
            <a:off x="7904669" y="4916291"/>
            <a:ext cx="73034" cy="88665"/>
          </a:xfrm>
          <a:custGeom>
            <a:avLst/>
            <a:gdLst>
              <a:gd name="connsiteX0" fmla="*/ 73034 w 73034"/>
              <a:gd name="connsiteY0" fmla="*/ 0 h 88665"/>
              <a:gd name="connsiteX1" fmla="*/ 53829 w 73034"/>
              <a:gd name="connsiteY1" fmla="*/ 27325 h 88665"/>
              <a:gd name="connsiteX2" fmla="*/ 0 w 73034"/>
              <a:gd name="connsiteY2" fmla="*/ 88665 h 88665"/>
              <a:gd name="connsiteX3" fmla="*/ 73034 w 73034"/>
              <a:gd name="connsiteY3" fmla="*/ 0 h 8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034" h="88665">
                <a:moveTo>
                  <a:pt x="73034" y="0"/>
                </a:moveTo>
                <a:lnTo>
                  <a:pt x="53829" y="27325"/>
                </a:lnTo>
                <a:lnTo>
                  <a:pt x="0" y="88665"/>
                </a:lnTo>
                <a:lnTo>
                  <a:pt x="73034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07E7870C-9AC0-483B-9F05-2C4D70307087}"/>
              </a:ext>
            </a:extLst>
          </p:cNvPr>
          <p:cNvSpPr/>
          <p:nvPr/>
        </p:nvSpPr>
        <p:spPr>
          <a:xfrm>
            <a:off x="4220814" y="4991379"/>
            <a:ext cx="19378" cy="24183"/>
          </a:xfrm>
          <a:custGeom>
            <a:avLst/>
            <a:gdLst>
              <a:gd name="connsiteX0" fmla="*/ 0 w 19378"/>
              <a:gd name="connsiteY0" fmla="*/ 0 h 24183"/>
              <a:gd name="connsiteX1" fmla="*/ 19378 w 19378"/>
              <a:gd name="connsiteY1" fmla="*/ 24183 h 24183"/>
              <a:gd name="connsiteX2" fmla="*/ 15071 w 19378"/>
              <a:gd name="connsiteY2" fmla="*/ 19528 h 24183"/>
              <a:gd name="connsiteX3" fmla="*/ 0 w 19378"/>
              <a:gd name="connsiteY3" fmla="*/ 0 h 24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78" h="24183">
                <a:moveTo>
                  <a:pt x="0" y="0"/>
                </a:moveTo>
                <a:lnTo>
                  <a:pt x="19378" y="24183"/>
                </a:lnTo>
                <a:lnTo>
                  <a:pt x="15071" y="1952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FE38ABFF-C143-4FA1-BD44-E6A91A651F92}"/>
              </a:ext>
            </a:extLst>
          </p:cNvPr>
          <p:cNvSpPr/>
          <p:nvPr/>
        </p:nvSpPr>
        <p:spPr>
          <a:xfrm>
            <a:off x="7792679" y="5004956"/>
            <a:ext cx="111990" cy="127618"/>
          </a:xfrm>
          <a:custGeom>
            <a:avLst/>
            <a:gdLst>
              <a:gd name="connsiteX0" fmla="*/ 111990 w 111990"/>
              <a:gd name="connsiteY0" fmla="*/ 0 h 127618"/>
              <a:gd name="connsiteX1" fmla="*/ 34145 w 111990"/>
              <a:gd name="connsiteY1" fmla="*/ 94506 h 127618"/>
              <a:gd name="connsiteX2" fmla="*/ 0 w 111990"/>
              <a:gd name="connsiteY2" fmla="*/ 127618 h 127618"/>
              <a:gd name="connsiteX3" fmla="*/ 111990 w 111990"/>
              <a:gd name="connsiteY3" fmla="*/ 0 h 12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990" h="127618">
                <a:moveTo>
                  <a:pt x="111990" y="0"/>
                </a:moveTo>
                <a:lnTo>
                  <a:pt x="34145" y="94506"/>
                </a:lnTo>
                <a:lnTo>
                  <a:pt x="0" y="127618"/>
                </a:lnTo>
                <a:lnTo>
                  <a:pt x="11199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DA69F794-2B07-42FF-9D4A-617A0B2387DB}"/>
              </a:ext>
            </a:extLst>
          </p:cNvPr>
          <p:cNvSpPr/>
          <p:nvPr/>
        </p:nvSpPr>
        <p:spPr>
          <a:xfrm>
            <a:off x="4240192" y="5015562"/>
            <a:ext cx="582090" cy="501170"/>
          </a:xfrm>
          <a:custGeom>
            <a:avLst/>
            <a:gdLst>
              <a:gd name="connsiteX0" fmla="*/ 0 w 582090"/>
              <a:gd name="connsiteY0" fmla="*/ 0 h 501170"/>
              <a:gd name="connsiteX1" fmla="*/ 144053 w 582090"/>
              <a:gd name="connsiteY1" fmla="*/ 155665 h 501170"/>
              <a:gd name="connsiteX2" fmla="*/ 480549 w 582090"/>
              <a:gd name="connsiteY2" fmla="*/ 433224 h 501170"/>
              <a:gd name="connsiteX3" fmla="*/ 582090 w 582090"/>
              <a:gd name="connsiteY3" fmla="*/ 495651 h 501170"/>
              <a:gd name="connsiteX4" fmla="*/ 578904 w 582090"/>
              <a:gd name="connsiteY4" fmla="*/ 501170 h 501170"/>
              <a:gd name="connsiteX5" fmla="*/ 543648 w 582090"/>
              <a:gd name="connsiteY5" fmla="*/ 480728 h 501170"/>
              <a:gd name="connsiteX6" fmla="*/ 33355 w 582090"/>
              <a:gd name="connsiteY6" fmla="*/ 41624 h 501170"/>
              <a:gd name="connsiteX7" fmla="*/ 0 w 582090"/>
              <a:gd name="connsiteY7" fmla="*/ 0 h 50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090" h="501170">
                <a:moveTo>
                  <a:pt x="0" y="0"/>
                </a:moveTo>
                <a:lnTo>
                  <a:pt x="144053" y="155665"/>
                </a:lnTo>
                <a:cubicBezTo>
                  <a:pt x="247601" y="257984"/>
                  <a:pt x="360211" y="350953"/>
                  <a:pt x="480549" y="433224"/>
                </a:cubicBezTo>
                <a:lnTo>
                  <a:pt x="582090" y="495651"/>
                </a:lnTo>
                <a:lnTo>
                  <a:pt x="578904" y="501170"/>
                </a:lnTo>
                <a:lnTo>
                  <a:pt x="543648" y="480728"/>
                </a:lnTo>
                <a:cubicBezTo>
                  <a:pt x="353987" y="358866"/>
                  <a:pt x="182249" y="210832"/>
                  <a:pt x="33355" y="4162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FF2877B9-DFA0-4B96-943A-982ED0942DF6}"/>
              </a:ext>
            </a:extLst>
          </p:cNvPr>
          <p:cNvSpPr/>
          <p:nvPr/>
        </p:nvSpPr>
        <p:spPr>
          <a:xfrm>
            <a:off x="7759935" y="5132574"/>
            <a:ext cx="32744" cy="31753"/>
          </a:xfrm>
          <a:custGeom>
            <a:avLst/>
            <a:gdLst>
              <a:gd name="connsiteX0" fmla="*/ 32744 w 32744"/>
              <a:gd name="connsiteY0" fmla="*/ 0 h 31753"/>
              <a:gd name="connsiteX1" fmla="*/ 25148 w 32744"/>
              <a:gd name="connsiteY1" fmla="*/ 8655 h 31753"/>
              <a:gd name="connsiteX2" fmla="*/ 0 w 32744"/>
              <a:gd name="connsiteY2" fmla="*/ 31753 h 31753"/>
              <a:gd name="connsiteX3" fmla="*/ 32744 w 32744"/>
              <a:gd name="connsiteY3" fmla="*/ 0 h 3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44" h="31753">
                <a:moveTo>
                  <a:pt x="32744" y="0"/>
                </a:moveTo>
                <a:lnTo>
                  <a:pt x="25148" y="8655"/>
                </a:lnTo>
                <a:lnTo>
                  <a:pt x="0" y="31753"/>
                </a:lnTo>
                <a:lnTo>
                  <a:pt x="32744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0899BD2F-B8FB-4DB6-B184-319482CCF2F0}"/>
              </a:ext>
            </a:extLst>
          </p:cNvPr>
          <p:cNvSpPr/>
          <p:nvPr/>
        </p:nvSpPr>
        <p:spPr>
          <a:xfrm>
            <a:off x="7349584" y="5164327"/>
            <a:ext cx="410351" cy="331368"/>
          </a:xfrm>
          <a:custGeom>
            <a:avLst/>
            <a:gdLst>
              <a:gd name="connsiteX0" fmla="*/ 410351 w 410351"/>
              <a:gd name="connsiteY0" fmla="*/ 0 h 331368"/>
              <a:gd name="connsiteX1" fmla="*/ 281482 w 410351"/>
              <a:gd name="connsiteY1" fmla="*/ 124966 h 331368"/>
              <a:gd name="connsiteX2" fmla="*/ 65703 w 410351"/>
              <a:gd name="connsiteY2" fmla="*/ 291668 h 331368"/>
              <a:gd name="connsiteX3" fmla="*/ 1359 w 410351"/>
              <a:gd name="connsiteY3" fmla="*/ 331368 h 331368"/>
              <a:gd name="connsiteX4" fmla="*/ 0 w 410351"/>
              <a:gd name="connsiteY4" fmla="*/ 329014 h 331368"/>
              <a:gd name="connsiteX5" fmla="*/ 30548 w 410351"/>
              <a:gd name="connsiteY5" fmla="*/ 310319 h 331368"/>
              <a:gd name="connsiteX6" fmla="*/ 242130 w 410351"/>
              <a:gd name="connsiteY6" fmla="*/ 154499 h 331368"/>
              <a:gd name="connsiteX7" fmla="*/ 410351 w 410351"/>
              <a:gd name="connsiteY7" fmla="*/ 0 h 331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51" h="331368">
                <a:moveTo>
                  <a:pt x="410351" y="0"/>
                </a:moveTo>
                <a:lnTo>
                  <a:pt x="281482" y="124966"/>
                </a:lnTo>
                <a:cubicBezTo>
                  <a:pt x="212785" y="184499"/>
                  <a:pt x="140750" y="240176"/>
                  <a:pt x="65703" y="291668"/>
                </a:cubicBezTo>
                <a:lnTo>
                  <a:pt x="1359" y="331368"/>
                </a:lnTo>
                <a:lnTo>
                  <a:pt x="0" y="329014"/>
                </a:lnTo>
                <a:lnTo>
                  <a:pt x="30548" y="310319"/>
                </a:lnTo>
                <a:cubicBezTo>
                  <a:pt x="103918" y="262204"/>
                  <a:pt x="174542" y="210167"/>
                  <a:pt x="242130" y="154499"/>
                </a:cubicBezTo>
                <a:lnTo>
                  <a:pt x="41035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935FF731-2639-43A0-B4A1-7F0435F09A17}"/>
              </a:ext>
            </a:extLst>
          </p:cNvPr>
          <p:cNvSpPr/>
          <p:nvPr/>
        </p:nvSpPr>
        <p:spPr>
          <a:xfrm>
            <a:off x="6133070" y="676512"/>
            <a:ext cx="1288377" cy="621993"/>
          </a:xfrm>
          <a:custGeom>
            <a:avLst/>
            <a:gdLst>
              <a:gd name="connsiteX0" fmla="*/ 0 w 1288377"/>
              <a:gd name="connsiteY0" fmla="*/ 0 h 621993"/>
              <a:gd name="connsiteX1" fmla="*/ 141203 w 1288377"/>
              <a:gd name="connsiteY1" fmla="*/ 4427 h 621993"/>
              <a:gd name="connsiteX2" fmla="*/ 1285681 w 1288377"/>
              <a:gd name="connsiteY2" fmla="*/ 331190 h 621993"/>
              <a:gd name="connsiteX3" fmla="*/ 1288377 w 1288377"/>
              <a:gd name="connsiteY3" fmla="*/ 332816 h 621993"/>
              <a:gd name="connsiteX4" fmla="*/ 1121421 w 1288377"/>
              <a:gd name="connsiteY4" fmla="*/ 621993 h 621993"/>
              <a:gd name="connsiteX5" fmla="*/ 1086747 w 1288377"/>
              <a:gd name="connsiteY5" fmla="*/ 600676 h 621993"/>
              <a:gd name="connsiteX6" fmla="*/ 1032341 w 1288377"/>
              <a:gd name="connsiteY6" fmla="*/ 574465 h 621993"/>
              <a:gd name="connsiteX7" fmla="*/ 1032178 w 1288377"/>
              <a:gd name="connsiteY7" fmla="*/ 574370 h 621993"/>
              <a:gd name="connsiteX8" fmla="*/ 1031335 w 1288377"/>
              <a:gd name="connsiteY8" fmla="*/ 573980 h 621993"/>
              <a:gd name="connsiteX9" fmla="*/ 855492 w 1288377"/>
              <a:gd name="connsiteY9" fmla="*/ 489263 h 621993"/>
              <a:gd name="connsiteX10" fmla="*/ 611496 w 1288377"/>
              <a:gd name="connsiteY10" fmla="*/ 402765 h 621993"/>
              <a:gd name="connsiteX11" fmla="*/ 473272 w 1288377"/>
              <a:gd name="connsiteY11" fmla="*/ 370273 h 621993"/>
              <a:gd name="connsiteX12" fmla="*/ 406644 w 1288377"/>
              <a:gd name="connsiteY12" fmla="*/ 353546 h 621993"/>
              <a:gd name="connsiteX13" fmla="*/ 393857 w 1288377"/>
              <a:gd name="connsiteY13" fmla="*/ 351605 h 621993"/>
              <a:gd name="connsiteX14" fmla="*/ 356346 w 1288377"/>
              <a:gd name="connsiteY14" fmla="*/ 342788 h 621993"/>
              <a:gd name="connsiteX15" fmla="*/ 256936 w 1288377"/>
              <a:gd name="connsiteY15" fmla="*/ 330827 h 621993"/>
              <a:gd name="connsiteX16" fmla="*/ 182310 w 1288377"/>
              <a:gd name="connsiteY16" fmla="*/ 319502 h 621993"/>
              <a:gd name="connsiteX17" fmla="*/ 148331 w 1288377"/>
              <a:gd name="connsiteY17" fmla="*/ 317759 h 621993"/>
              <a:gd name="connsiteX18" fmla="*/ 91628 w 1288377"/>
              <a:gd name="connsiteY18" fmla="*/ 310937 h 621993"/>
              <a:gd name="connsiteX19" fmla="*/ 0 w 1288377"/>
              <a:gd name="connsiteY19" fmla="*/ 308007 h 621993"/>
              <a:gd name="connsiteX20" fmla="*/ 0 w 1288377"/>
              <a:gd name="connsiteY20" fmla="*/ 0 h 62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88377" h="621993">
                <a:moveTo>
                  <a:pt x="0" y="0"/>
                </a:moveTo>
                <a:lnTo>
                  <a:pt x="141203" y="4427"/>
                </a:lnTo>
                <a:cubicBezTo>
                  <a:pt x="553661" y="30369"/>
                  <a:pt x="941643" y="145730"/>
                  <a:pt x="1285681" y="331190"/>
                </a:cubicBezTo>
                <a:lnTo>
                  <a:pt x="1288377" y="332816"/>
                </a:lnTo>
                <a:lnTo>
                  <a:pt x="1121421" y="621993"/>
                </a:lnTo>
                <a:lnTo>
                  <a:pt x="1086747" y="600676"/>
                </a:lnTo>
                <a:lnTo>
                  <a:pt x="1032341" y="574465"/>
                </a:lnTo>
                <a:lnTo>
                  <a:pt x="1032178" y="574370"/>
                </a:lnTo>
                <a:lnTo>
                  <a:pt x="1031335" y="573980"/>
                </a:lnTo>
                <a:lnTo>
                  <a:pt x="855492" y="489263"/>
                </a:lnTo>
                <a:cubicBezTo>
                  <a:pt x="776196" y="456189"/>
                  <a:pt x="694776" y="427267"/>
                  <a:pt x="611496" y="402765"/>
                </a:cubicBezTo>
                <a:lnTo>
                  <a:pt x="473272" y="370273"/>
                </a:lnTo>
                <a:lnTo>
                  <a:pt x="406644" y="353546"/>
                </a:lnTo>
                <a:lnTo>
                  <a:pt x="393857" y="351605"/>
                </a:lnTo>
                <a:lnTo>
                  <a:pt x="356346" y="342788"/>
                </a:lnTo>
                <a:lnTo>
                  <a:pt x="256936" y="330827"/>
                </a:lnTo>
                <a:lnTo>
                  <a:pt x="182310" y="319502"/>
                </a:lnTo>
                <a:lnTo>
                  <a:pt x="148331" y="317759"/>
                </a:lnTo>
                <a:lnTo>
                  <a:pt x="91628" y="310937"/>
                </a:lnTo>
                <a:lnTo>
                  <a:pt x="0" y="30800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1777A9BC-A15B-49DC-B550-74B3032AD60F}"/>
              </a:ext>
            </a:extLst>
          </p:cNvPr>
          <p:cNvSpPr/>
          <p:nvPr/>
        </p:nvSpPr>
        <p:spPr>
          <a:xfrm>
            <a:off x="6133070" y="986665"/>
            <a:ext cx="1119638" cy="867423"/>
          </a:xfrm>
          <a:custGeom>
            <a:avLst/>
            <a:gdLst>
              <a:gd name="connsiteX0" fmla="*/ 0 w 1119638"/>
              <a:gd name="connsiteY0" fmla="*/ 0 h 867423"/>
              <a:gd name="connsiteX1" fmla="*/ 148331 w 1119638"/>
              <a:gd name="connsiteY1" fmla="*/ 7606 h 867423"/>
              <a:gd name="connsiteX2" fmla="*/ 256936 w 1119638"/>
              <a:gd name="connsiteY2" fmla="*/ 20674 h 867423"/>
              <a:gd name="connsiteX3" fmla="*/ 393857 w 1119638"/>
              <a:gd name="connsiteY3" fmla="*/ 41452 h 867423"/>
              <a:gd name="connsiteX4" fmla="*/ 473272 w 1119638"/>
              <a:gd name="connsiteY4" fmla="*/ 60120 h 867423"/>
              <a:gd name="connsiteX5" fmla="*/ 623732 w 1119638"/>
              <a:gd name="connsiteY5" fmla="*/ 97894 h 867423"/>
              <a:gd name="connsiteX6" fmla="*/ 832575 w 1119638"/>
              <a:gd name="connsiteY6" fmla="*/ 171839 h 867423"/>
              <a:gd name="connsiteX7" fmla="*/ 1031335 w 1119638"/>
              <a:gd name="connsiteY7" fmla="*/ 263827 h 867423"/>
              <a:gd name="connsiteX8" fmla="*/ 1032341 w 1119638"/>
              <a:gd name="connsiteY8" fmla="*/ 264312 h 867423"/>
              <a:gd name="connsiteX9" fmla="*/ 1119638 w 1119638"/>
              <a:gd name="connsiteY9" fmla="*/ 314928 h 867423"/>
              <a:gd name="connsiteX10" fmla="*/ 800655 w 1119638"/>
              <a:gd name="connsiteY10" fmla="*/ 867423 h 867423"/>
              <a:gd name="connsiteX11" fmla="*/ 800655 w 1119638"/>
              <a:gd name="connsiteY11" fmla="*/ 867423 h 867423"/>
              <a:gd name="connsiteX12" fmla="*/ 805126 w 1119638"/>
              <a:gd name="connsiteY12" fmla="*/ 859678 h 867423"/>
              <a:gd name="connsiteX13" fmla="*/ 715616 w 1119638"/>
              <a:gd name="connsiteY13" fmla="*/ 803307 h 867423"/>
              <a:gd name="connsiteX14" fmla="*/ 130377 w 1119638"/>
              <a:gd name="connsiteY14" fmla="*/ 612679 h 867423"/>
              <a:gd name="connsiteX15" fmla="*/ 0 w 1119638"/>
              <a:gd name="connsiteY15" fmla="*/ 605417 h 867423"/>
              <a:gd name="connsiteX16" fmla="*/ 0 w 1119638"/>
              <a:gd name="connsiteY16" fmla="*/ 0 h 86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9638" h="867423">
                <a:moveTo>
                  <a:pt x="0" y="0"/>
                </a:moveTo>
                <a:lnTo>
                  <a:pt x="148331" y="7606"/>
                </a:lnTo>
                <a:lnTo>
                  <a:pt x="256936" y="20674"/>
                </a:lnTo>
                <a:lnTo>
                  <a:pt x="393857" y="41452"/>
                </a:lnTo>
                <a:lnTo>
                  <a:pt x="473272" y="60120"/>
                </a:lnTo>
                <a:lnTo>
                  <a:pt x="623732" y="97894"/>
                </a:lnTo>
                <a:cubicBezTo>
                  <a:pt x="694776" y="119358"/>
                  <a:pt x="764446" y="144063"/>
                  <a:pt x="832575" y="171839"/>
                </a:cubicBezTo>
                <a:lnTo>
                  <a:pt x="1031335" y="263827"/>
                </a:lnTo>
                <a:lnTo>
                  <a:pt x="1032341" y="264312"/>
                </a:lnTo>
                <a:lnTo>
                  <a:pt x="1119638" y="314928"/>
                </a:lnTo>
                <a:lnTo>
                  <a:pt x="800655" y="867423"/>
                </a:lnTo>
                <a:lnTo>
                  <a:pt x="800655" y="867423"/>
                </a:lnTo>
                <a:lnTo>
                  <a:pt x="805126" y="859678"/>
                </a:lnTo>
                <a:lnTo>
                  <a:pt x="715616" y="803307"/>
                </a:lnTo>
                <a:cubicBezTo>
                  <a:pt x="536896" y="702328"/>
                  <a:pt x="339375" y="636092"/>
                  <a:pt x="130377" y="612679"/>
                </a:cubicBezTo>
                <a:lnTo>
                  <a:pt x="0" y="605417"/>
                </a:lnTo>
                <a:lnTo>
                  <a:pt x="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1858D501-1EF0-40F6-B3E0-E5DF8079ACCE}"/>
              </a:ext>
            </a:extLst>
          </p:cNvPr>
          <p:cNvSpPr/>
          <p:nvPr/>
        </p:nvSpPr>
        <p:spPr>
          <a:xfrm>
            <a:off x="7317675" y="1047613"/>
            <a:ext cx="1136590" cy="1115905"/>
          </a:xfrm>
          <a:custGeom>
            <a:avLst/>
            <a:gdLst>
              <a:gd name="connsiteX0" fmla="*/ 167279 w 1136590"/>
              <a:gd name="connsiteY0" fmla="*/ 0 h 1115905"/>
              <a:gd name="connsiteX1" fmla="*/ 329867 w 1136590"/>
              <a:gd name="connsiteY1" fmla="*/ 98019 h 1115905"/>
              <a:gd name="connsiteX2" fmla="*/ 1134017 w 1136590"/>
              <a:gd name="connsiteY2" fmla="*/ 925247 h 1115905"/>
              <a:gd name="connsiteX3" fmla="*/ 1136590 w 1136590"/>
              <a:gd name="connsiteY3" fmla="*/ 929626 h 1115905"/>
              <a:gd name="connsiteX4" fmla="*/ 813945 w 1136590"/>
              <a:gd name="connsiteY4" fmla="*/ 1115905 h 1115905"/>
              <a:gd name="connsiteX5" fmla="*/ 719700 w 1136590"/>
              <a:gd name="connsiteY5" fmla="*/ 963088 h 1115905"/>
              <a:gd name="connsiteX6" fmla="*/ 101075 w 1136590"/>
              <a:gd name="connsiteY6" fmla="*/ 351876 h 1115905"/>
              <a:gd name="connsiteX7" fmla="*/ 0 w 1136590"/>
              <a:gd name="connsiteY7" fmla="*/ 289736 h 1115905"/>
              <a:gd name="connsiteX8" fmla="*/ 167279 w 1136590"/>
              <a:gd name="connsiteY8" fmla="*/ 0 h 111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6590" h="1115905">
                <a:moveTo>
                  <a:pt x="167279" y="0"/>
                </a:moveTo>
                <a:lnTo>
                  <a:pt x="329867" y="98019"/>
                </a:lnTo>
                <a:cubicBezTo>
                  <a:pt x="652800" y="314516"/>
                  <a:pt x="927339" y="596698"/>
                  <a:pt x="1134017" y="925247"/>
                </a:cubicBezTo>
                <a:lnTo>
                  <a:pt x="1136590" y="929626"/>
                </a:lnTo>
                <a:lnTo>
                  <a:pt x="813945" y="1115905"/>
                </a:lnTo>
                <a:lnTo>
                  <a:pt x="719700" y="963088"/>
                </a:lnTo>
                <a:cubicBezTo>
                  <a:pt x="551512" y="723752"/>
                  <a:pt x="341751" y="516419"/>
                  <a:pt x="101075" y="351876"/>
                </a:cubicBezTo>
                <a:lnTo>
                  <a:pt x="0" y="289736"/>
                </a:lnTo>
                <a:lnTo>
                  <a:pt x="16727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23225811-4B11-47EC-9D08-93573F423273}"/>
              </a:ext>
            </a:extLst>
          </p:cNvPr>
          <p:cNvSpPr/>
          <p:nvPr/>
        </p:nvSpPr>
        <p:spPr>
          <a:xfrm>
            <a:off x="3739387" y="1050512"/>
            <a:ext cx="1113148" cy="1087314"/>
          </a:xfrm>
          <a:custGeom>
            <a:avLst/>
            <a:gdLst>
              <a:gd name="connsiteX0" fmla="*/ 959517 w 1113148"/>
              <a:gd name="connsiteY0" fmla="*/ 0 h 1087314"/>
              <a:gd name="connsiteX1" fmla="*/ 1113148 w 1113148"/>
              <a:gd name="connsiteY1" fmla="*/ 266095 h 1087314"/>
              <a:gd name="connsiteX2" fmla="*/ 1019972 w 1113148"/>
              <a:gd name="connsiteY2" fmla="*/ 323117 h 1087314"/>
              <a:gd name="connsiteX3" fmla="*/ 289886 w 1113148"/>
              <a:gd name="connsiteY3" fmla="*/ 1070014 h 1087314"/>
              <a:gd name="connsiteX4" fmla="*/ 280126 w 1113148"/>
              <a:gd name="connsiteY4" fmla="*/ 1087314 h 1087314"/>
              <a:gd name="connsiteX5" fmla="*/ 0 w 1113148"/>
              <a:gd name="connsiteY5" fmla="*/ 925583 h 1087314"/>
              <a:gd name="connsiteX6" fmla="*/ 9946 w 1113148"/>
              <a:gd name="connsiteY6" fmla="*/ 908295 h 1087314"/>
              <a:gd name="connsiteX7" fmla="*/ 849611 w 1113148"/>
              <a:gd name="connsiteY7" fmla="*/ 65955 h 1087314"/>
              <a:gd name="connsiteX8" fmla="*/ 959517 w 1113148"/>
              <a:gd name="connsiteY8" fmla="*/ 0 h 1087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3148" h="1087314">
                <a:moveTo>
                  <a:pt x="959517" y="0"/>
                </a:moveTo>
                <a:lnTo>
                  <a:pt x="1113148" y="266095"/>
                </a:lnTo>
                <a:lnTo>
                  <a:pt x="1019972" y="323117"/>
                </a:lnTo>
                <a:cubicBezTo>
                  <a:pt x="726493" y="515576"/>
                  <a:pt x="476943" y="770804"/>
                  <a:pt x="289886" y="1070014"/>
                </a:cubicBezTo>
                <a:lnTo>
                  <a:pt x="280126" y="1087314"/>
                </a:lnTo>
                <a:lnTo>
                  <a:pt x="0" y="925583"/>
                </a:lnTo>
                <a:lnTo>
                  <a:pt x="9946" y="908295"/>
                </a:lnTo>
                <a:cubicBezTo>
                  <a:pt x="225079" y="570850"/>
                  <a:pt x="512084" y="283008"/>
                  <a:pt x="849611" y="65955"/>
                </a:cubicBezTo>
                <a:lnTo>
                  <a:pt x="959517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61F00417-A423-4DD3-86AA-6C802877C07F}"/>
              </a:ext>
            </a:extLst>
          </p:cNvPr>
          <p:cNvSpPr/>
          <p:nvPr/>
        </p:nvSpPr>
        <p:spPr>
          <a:xfrm>
            <a:off x="4025371" y="1319960"/>
            <a:ext cx="1158681" cy="1186651"/>
          </a:xfrm>
          <a:custGeom>
            <a:avLst/>
            <a:gdLst>
              <a:gd name="connsiteX0" fmla="*/ 829099 w 1158681"/>
              <a:gd name="connsiteY0" fmla="*/ 0 h 1186651"/>
              <a:gd name="connsiteX1" fmla="*/ 1158681 w 1158681"/>
              <a:gd name="connsiteY1" fmla="*/ 570853 h 1186651"/>
              <a:gd name="connsiteX2" fmla="*/ 1141641 w 1158681"/>
              <a:gd name="connsiteY2" fmla="*/ 582273 h 1186651"/>
              <a:gd name="connsiteX3" fmla="*/ 661204 w 1158681"/>
              <a:gd name="connsiteY3" fmla="*/ 1131665 h 1186651"/>
              <a:gd name="connsiteX4" fmla="*/ 657531 w 1158681"/>
              <a:gd name="connsiteY4" fmla="*/ 1138993 h 1186651"/>
              <a:gd name="connsiteX5" fmla="*/ 655395 w 1158681"/>
              <a:gd name="connsiteY5" fmla="*/ 1142318 h 1186651"/>
              <a:gd name="connsiteX6" fmla="*/ 632896 w 1158681"/>
              <a:gd name="connsiteY6" fmla="*/ 1186651 h 1186651"/>
              <a:gd name="connsiteX7" fmla="*/ 0 w 1158681"/>
              <a:gd name="connsiteY7" fmla="*/ 821249 h 1186651"/>
              <a:gd name="connsiteX8" fmla="*/ 112470 w 1158681"/>
              <a:gd name="connsiteY8" fmla="*/ 648529 h 1186651"/>
              <a:gd name="connsiteX9" fmla="*/ 697795 w 1158681"/>
              <a:gd name="connsiteY9" fmla="*/ 81014 h 1186651"/>
              <a:gd name="connsiteX10" fmla="*/ 829099 w 1158681"/>
              <a:gd name="connsiteY10" fmla="*/ 0 h 118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8681" h="1186651">
                <a:moveTo>
                  <a:pt x="829099" y="0"/>
                </a:moveTo>
                <a:lnTo>
                  <a:pt x="1158681" y="570853"/>
                </a:lnTo>
                <a:lnTo>
                  <a:pt x="1141641" y="582273"/>
                </a:lnTo>
                <a:cubicBezTo>
                  <a:pt x="948706" y="726057"/>
                  <a:pt x="784683" y="913464"/>
                  <a:pt x="661204" y="1131665"/>
                </a:cubicBezTo>
                <a:lnTo>
                  <a:pt x="657531" y="1138993"/>
                </a:lnTo>
                <a:lnTo>
                  <a:pt x="655395" y="1142318"/>
                </a:lnTo>
                <a:lnTo>
                  <a:pt x="632896" y="1186651"/>
                </a:lnTo>
                <a:lnTo>
                  <a:pt x="0" y="821249"/>
                </a:lnTo>
                <a:lnTo>
                  <a:pt x="112470" y="648529"/>
                </a:lnTo>
                <a:cubicBezTo>
                  <a:pt x="274624" y="427630"/>
                  <a:pt x="472654" y="235491"/>
                  <a:pt x="697795" y="81014"/>
                </a:cubicBezTo>
                <a:lnTo>
                  <a:pt x="829099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BCD354BD-3897-4209-B837-1B4C72C8E7C3}"/>
              </a:ext>
            </a:extLst>
          </p:cNvPr>
          <p:cNvSpPr/>
          <p:nvPr/>
        </p:nvSpPr>
        <p:spPr>
          <a:xfrm>
            <a:off x="6999757" y="1338782"/>
            <a:ext cx="1127546" cy="1169858"/>
          </a:xfrm>
          <a:custGeom>
            <a:avLst/>
            <a:gdLst>
              <a:gd name="connsiteX0" fmla="*/ 317090 w 1127546"/>
              <a:gd name="connsiteY0" fmla="*/ 0 h 1169858"/>
              <a:gd name="connsiteX1" fmla="*/ 354856 w 1127546"/>
              <a:gd name="connsiteY1" fmla="*/ 21897 h 1169858"/>
              <a:gd name="connsiteX2" fmla="*/ 1006247 w 1127546"/>
              <a:gd name="connsiteY2" fmla="*/ 637081 h 1169858"/>
              <a:gd name="connsiteX3" fmla="*/ 1127546 w 1127546"/>
              <a:gd name="connsiteY3" fmla="*/ 827228 h 1169858"/>
              <a:gd name="connsiteX4" fmla="*/ 534094 w 1127546"/>
              <a:gd name="connsiteY4" fmla="*/ 1169858 h 1169858"/>
              <a:gd name="connsiteX5" fmla="*/ 491171 w 1127546"/>
              <a:gd name="connsiteY5" fmla="*/ 1088930 h 1169858"/>
              <a:gd name="connsiteX6" fmla="*/ 408958 w 1127546"/>
              <a:gd name="connsiteY6" fmla="*/ 964199 h 1169858"/>
              <a:gd name="connsiteX7" fmla="*/ 387109 w 1127546"/>
              <a:gd name="connsiteY7" fmla="*/ 936329 h 1169858"/>
              <a:gd name="connsiteX8" fmla="*/ 308746 w 1127546"/>
              <a:gd name="connsiteY8" fmla="*/ 835132 h 1169858"/>
              <a:gd name="connsiteX9" fmla="*/ 101994 w 1127546"/>
              <a:gd name="connsiteY9" fmla="*/ 627706 h 1169858"/>
              <a:gd name="connsiteX10" fmla="*/ 0 w 1127546"/>
              <a:gd name="connsiteY10" fmla="*/ 549218 h 1169858"/>
              <a:gd name="connsiteX11" fmla="*/ 317090 w 1127546"/>
              <a:gd name="connsiteY11" fmla="*/ 0 h 116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7546" h="1169858">
                <a:moveTo>
                  <a:pt x="317090" y="0"/>
                </a:moveTo>
                <a:lnTo>
                  <a:pt x="354856" y="21897"/>
                </a:lnTo>
                <a:cubicBezTo>
                  <a:pt x="607737" y="184380"/>
                  <a:pt x="828755" y="393390"/>
                  <a:pt x="1006247" y="637081"/>
                </a:cubicBezTo>
                <a:lnTo>
                  <a:pt x="1127546" y="827228"/>
                </a:lnTo>
                <a:lnTo>
                  <a:pt x="534094" y="1169858"/>
                </a:lnTo>
                <a:lnTo>
                  <a:pt x="491171" y="1088930"/>
                </a:lnTo>
                <a:cubicBezTo>
                  <a:pt x="465355" y="1046057"/>
                  <a:pt x="437920" y="1004446"/>
                  <a:pt x="408958" y="964199"/>
                </a:cubicBezTo>
                <a:lnTo>
                  <a:pt x="387109" y="936329"/>
                </a:lnTo>
                <a:lnTo>
                  <a:pt x="308746" y="835132"/>
                </a:lnTo>
                <a:cubicBezTo>
                  <a:pt x="245267" y="759798"/>
                  <a:pt x="176099" y="690379"/>
                  <a:pt x="101994" y="627706"/>
                </a:cubicBezTo>
                <a:lnTo>
                  <a:pt x="0" y="549218"/>
                </a:lnTo>
                <a:lnTo>
                  <a:pt x="31709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9EA8B8FB-0B6C-41F5-8270-673BD21C52EC}"/>
              </a:ext>
            </a:extLst>
          </p:cNvPr>
          <p:cNvSpPr/>
          <p:nvPr/>
        </p:nvSpPr>
        <p:spPr>
          <a:xfrm>
            <a:off x="6133070" y="1608417"/>
            <a:ext cx="800655" cy="790177"/>
          </a:xfrm>
          <a:custGeom>
            <a:avLst/>
            <a:gdLst>
              <a:gd name="connsiteX0" fmla="*/ 0 w 800655"/>
              <a:gd name="connsiteY0" fmla="*/ 0 h 790177"/>
              <a:gd name="connsiteX1" fmla="*/ 133384 w 800655"/>
              <a:gd name="connsiteY1" fmla="*/ 7339 h 790177"/>
              <a:gd name="connsiteX2" fmla="*/ 721894 w 800655"/>
              <a:gd name="connsiteY2" fmla="*/ 196679 h 790177"/>
              <a:gd name="connsiteX3" fmla="*/ 800655 w 800655"/>
              <a:gd name="connsiteY3" fmla="*/ 245671 h 790177"/>
              <a:gd name="connsiteX4" fmla="*/ 486283 w 800655"/>
              <a:gd name="connsiteY4" fmla="*/ 790177 h 790177"/>
              <a:gd name="connsiteX5" fmla="*/ 347148 w 800655"/>
              <a:gd name="connsiteY5" fmla="*/ 717817 h 790177"/>
              <a:gd name="connsiteX6" fmla="*/ 162049 w 800655"/>
              <a:gd name="connsiteY6" fmla="*/ 660242 h 790177"/>
              <a:gd name="connsiteX7" fmla="*/ 0 w 800655"/>
              <a:gd name="connsiteY7" fmla="*/ 643133 h 790177"/>
              <a:gd name="connsiteX8" fmla="*/ 0 w 800655"/>
              <a:gd name="connsiteY8" fmla="*/ 0 h 790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0655" h="790177">
                <a:moveTo>
                  <a:pt x="0" y="0"/>
                </a:moveTo>
                <a:lnTo>
                  <a:pt x="133384" y="7339"/>
                </a:lnTo>
                <a:cubicBezTo>
                  <a:pt x="343549" y="30594"/>
                  <a:pt x="542174" y="96382"/>
                  <a:pt x="721894" y="196679"/>
                </a:cubicBezTo>
                <a:lnTo>
                  <a:pt x="800655" y="245671"/>
                </a:lnTo>
                <a:lnTo>
                  <a:pt x="486283" y="790177"/>
                </a:lnTo>
                <a:lnTo>
                  <a:pt x="347148" y="717817"/>
                </a:lnTo>
                <a:cubicBezTo>
                  <a:pt x="287761" y="693292"/>
                  <a:pt x="225893" y="673924"/>
                  <a:pt x="162049" y="660242"/>
                </a:cubicBezTo>
                <a:lnTo>
                  <a:pt x="0" y="643133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9A5FB2EC-1BA5-40D4-A50F-04E1030B801E}"/>
              </a:ext>
            </a:extLst>
          </p:cNvPr>
          <p:cNvSpPr/>
          <p:nvPr/>
        </p:nvSpPr>
        <p:spPr>
          <a:xfrm>
            <a:off x="6681802" y="1888000"/>
            <a:ext cx="848488" cy="915387"/>
          </a:xfrm>
          <a:custGeom>
            <a:avLst/>
            <a:gdLst>
              <a:gd name="connsiteX0" fmla="*/ 317954 w 848488"/>
              <a:gd name="connsiteY0" fmla="*/ 0 h 915387"/>
              <a:gd name="connsiteX1" fmla="*/ 317955 w 848488"/>
              <a:gd name="connsiteY1" fmla="*/ 0 h 915387"/>
              <a:gd name="connsiteX2" fmla="*/ 314324 w 848488"/>
              <a:gd name="connsiteY2" fmla="*/ 6288 h 915387"/>
              <a:gd name="connsiteX3" fmla="*/ 427642 w 848488"/>
              <a:gd name="connsiteY3" fmla="*/ 92419 h 915387"/>
              <a:gd name="connsiteX4" fmla="*/ 635549 w 848488"/>
              <a:gd name="connsiteY4" fmla="*/ 298442 h 915387"/>
              <a:gd name="connsiteX5" fmla="*/ 705064 w 848488"/>
              <a:gd name="connsiteY5" fmla="*/ 387111 h 915387"/>
              <a:gd name="connsiteX6" fmla="*/ 717557 w 848488"/>
              <a:gd name="connsiteY6" fmla="*/ 403245 h 915387"/>
              <a:gd name="connsiteX7" fmla="*/ 799312 w 848488"/>
              <a:gd name="connsiteY7" fmla="*/ 528824 h 915387"/>
              <a:gd name="connsiteX8" fmla="*/ 848488 w 848488"/>
              <a:gd name="connsiteY8" fmla="*/ 622695 h 915387"/>
              <a:gd name="connsiteX9" fmla="*/ 341530 w 848488"/>
              <a:gd name="connsiteY9" fmla="*/ 915387 h 915387"/>
              <a:gd name="connsiteX10" fmla="*/ 281560 w 848488"/>
              <a:gd name="connsiteY10" fmla="*/ 822707 h 915387"/>
              <a:gd name="connsiteX11" fmla="*/ 120944 w 848488"/>
              <a:gd name="connsiteY11" fmla="*/ 643066 h 915387"/>
              <a:gd name="connsiteX12" fmla="*/ 0 w 848488"/>
              <a:gd name="connsiteY12" fmla="*/ 550712 h 915387"/>
              <a:gd name="connsiteX13" fmla="*/ 317954 w 848488"/>
              <a:gd name="connsiteY13" fmla="*/ 0 h 91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8488" h="915387">
                <a:moveTo>
                  <a:pt x="317954" y="0"/>
                </a:moveTo>
                <a:lnTo>
                  <a:pt x="317955" y="0"/>
                </a:lnTo>
                <a:lnTo>
                  <a:pt x="314324" y="6288"/>
                </a:lnTo>
                <a:lnTo>
                  <a:pt x="427642" y="92419"/>
                </a:lnTo>
                <a:cubicBezTo>
                  <a:pt x="502161" y="154668"/>
                  <a:pt x="571716" y="223618"/>
                  <a:pt x="635549" y="298442"/>
                </a:cubicBezTo>
                <a:lnTo>
                  <a:pt x="705064" y="387111"/>
                </a:lnTo>
                <a:lnTo>
                  <a:pt x="717557" y="403245"/>
                </a:lnTo>
                <a:cubicBezTo>
                  <a:pt x="746357" y="443765"/>
                  <a:pt x="773640" y="485659"/>
                  <a:pt x="799312" y="528824"/>
                </a:cubicBezTo>
                <a:lnTo>
                  <a:pt x="848488" y="622695"/>
                </a:lnTo>
                <a:lnTo>
                  <a:pt x="341530" y="915387"/>
                </a:lnTo>
                <a:lnTo>
                  <a:pt x="281560" y="822707"/>
                </a:lnTo>
                <a:cubicBezTo>
                  <a:pt x="234125" y="757101"/>
                  <a:pt x="180259" y="696877"/>
                  <a:pt x="120944" y="643066"/>
                </a:cubicBezTo>
                <a:lnTo>
                  <a:pt x="0" y="550712"/>
                </a:lnTo>
                <a:lnTo>
                  <a:pt x="317954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88FD8848-71E1-4A42-8312-94B4E5C2D99F}"/>
              </a:ext>
            </a:extLst>
          </p:cNvPr>
          <p:cNvSpPr/>
          <p:nvPr/>
        </p:nvSpPr>
        <p:spPr>
          <a:xfrm>
            <a:off x="4658845" y="1890813"/>
            <a:ext cx="830105" cy="888321"/>
          </a:xfrm>
          <a:custGeom>
            <a:avLst/>
            <a:gdLst>
              <a:gd name="connsiteX0" fmla="*/ 525208 w 830105"/>
              <a:gd name="connsiteY0" fmla="*/ 0 h 888321"/>
              <a:gd name="connsiteX1" fmla="*/ 830105 w 830105"/>
              <a:gd name="connsiteY1" fmla="*/ 528098 h 888321"/>
              <a:gd name="connsiteX2" fmla="*/ 783697 w 830105"/>
              <a:gd name="connsiteY2" fmla="*/ 554479 h 888321"/>
              <a:gd name="connsiteX3" fmla="*/ 526509 w 830105"/>
              <a:gd name="connsiteY3" fmla="*/ 805918 h 888321"/>
              <a:gd name="connsiteX4" fmla="*/ 471448 w 830105"/>
              <a:gd name="connsiteY4" fmla="*/ 888321 h 888321"/>
              <a:gd name="connsiteX5" fmla="*/ 0 w 830105"/>
              <a:gd name="connsiteY5" fmla="*/ 616131 h 888321"/>
              <a:gd name="connsiteX6" fmla="*/ 24057 w 830105"/>
              <a:gd name="connsiteY6" fmla="*/ 568140 h 888321"/>
              <a:gd name="connsiteX7" fmla="*/ 122510 w 830105"/>
              <a:gd name="connsiteY7" fmla="*/ 414854 h 888321"/>
              <a:gd name="connsiteX8" fmla="*/ 505044 w 830105"/>
              <a:gd name="connsiteY8" fmla="*/ 25785 h 888321"/>
              <a:gd name="connsiteX9" fmla="*/ 530403 w 830105"/>
              <a:gd name="connsiteY9" fmla="*/ 9000 h 888321"/>
              <a:gd name="connsiteX10" fmla="*/ 525207 w 830105"/>
              <a:gd name="connsiteY10" fmla="*/ 0 h 888321"/>
              <a:gd name="connsiteX11" fmla="*/ 525208 w 830105"/>
              <a:gd name="connsiteY11" fmla="*/ 0 h 888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0105" h="888321">
                <a:moveTo>
                  <a:pt x="525208" y="0"/>
                </a:moveTo>
                <a:lnTo>
                  <a:pt x="830105" y="528098"/>
                </a:lnTo>
                <a:lnTo>
                  <a:pt x="783697" y="554479"/>
                </a:lnTo>
                <a:cubicBezTo>
                  <a:pt x="685867" y="623699"/>
                  <a:pt x="599031" y="708671"/>
                  <a:pt x="526509" y="805918"/>
                </a:cubicBezTo>
                <a:lnTo>
                  <a:pt x="471448" y="888321"/>
                </a:lnTo>
                <a:lnTo>
                  <a:pt x="0" y="616131"/>
                </a:lnTo>
                <a:lnTo>
                  <a:pt x="24057" y="568140"/>
                </a:lnTo>
                <a:lnTo>
                  <a:pt x="122510" y="414854"/>
                </a:lnTo>
                <a:cubicBezTo>
                  <a:pt x="230378" y="264375"/>
                  <a:pt x="359534" y="132894"/>
                  <a:pt x="505044" y="25785"/>
                </a:cubicBezTo>
                <a:lnTo>
                  <a:pt x="530403" y="9000"/>
                </a:lnTo>
                <a:lnTo>
                  <a:pt x="525207" y="0"/>
                </a:lnTo>
                <a:lnTo>
                  <a:pt x="5252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0126B594-793E-44EF-B633-11B7DD2B48ED}"/>
              </a:ext>
            </a:extLst>
          </p:cNvPr>
          <p:cNvSpPr/>
          <p:nvPr/>
        </p:nvSpPr>
        <p:spPr>
          <a:xfrm>
            <a:off x="3323039" y="2040360"/>
            <a:ext cx="660043" cy="1351571"/>
          </a:xfrm>
          <a:custGeom>
            <a:avLst/>
            <a:gdLst>
              <a:gd name="connsiteX0" fmla="*/ 379376 w 660043"/>
              <a:gd name="connsiteY0" fmla="*/ 0 h 1351571"/>
              <a:gd name="connsiteX1" fmla="*/ 660043 w 660043"/>
              <a:gd name="connsiteY1" fmla="*/ 162043 h 1351571"/>
              <a:gd name="connsiteX2" fmla="*/ 597888 w 660043"/>
              <a:gd name="connsiteY2" fmla="*/ 272216 h 1351571"/>
              <a:gd name="connsiteX3" fmla="*/ 346389 w 660043"/>
              <a:gd name="connsiteY3" fmla="*/ 1134134 h 1351571"/>
              <a:gd name="connsiteX4" fmla="*/ 335539 w 660043"/>
              <a:gd name="connsiteY4" fmla="*/ 1351571 h 1351571"/>
              <a:gd name="connsiteX5" fmla="*/ 0 w 660043"/>
              <a:gd name="connsiteY5" fmla="*/ 1351571 h 1351571"/>
              <a:gd name="connsiteX6" fmla="*/ 12440 w 660043"/>
              <a:gd name="connsiteY6" fmla="*/ 1107096 h 1351571"/>
              <a:gd name="connsiteX7" fmla="*/ 301687 w 660043"/>
              <a:gd name="connsiteY7" fmla="*/ 135038 h 1351571"/>
              <a:gd name="connsiteX8" fmla="*/ 379376 w 660043"/>
              <a:gd name="connsiteY8" fmla="*/ 0 h 135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0043" h="1351571">
                <a:moveTo>
                  <a:pt x="379376" y="0"/>
                </a:moveTo>
                <a:lnTo>
                  <a:pt x="660043" y="162043"/>
                </a:lnTo>
                <a:lnTo>
                  <a:pt x="597888" y="272216"/>
                </a:lnTo>
                <a:cubicBezTo>
                  <a:pt x="464665" y="535429"/>
                  <a:pt x="377279" y="826330"/>
                  <a:pt x="346389" y="1134134"/>
                </a:cubicBezTo>
                <a:lnTo>
                  <a:pt x="335539" y="1351571"/>
                </a:lnTo>
                <a:lnTo>
                  <a:pt x="0" y="1351571"/>
                </a:lnTo>
                <a:lnTo>
                  <a:pt x="12440" y="1107096"/>
                </a:lnTo>
                <a:cubicBezTo>
                  <a:pt x="47966" y="759960"/>
                  <a:pt x="148468" y="431886"/>
                  <a:pt x="301687" y="135038"/>
                </a:cubicBezTo>
                <a:lnTo>
                  <a:pt x="379376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28213EBB-ED40-43D3-85A9-D984FED52050}"/>
              </a:ext>
            </a:extLst>
          </p:cNvPr>
          <p:cNvSpPr/>
          <p:nvPr/>
        </p:nvSpPr>
        <p:spPr>
          <a:xfrm>
            <a:off x="8170555" y="2041165"/>
            <a:ext cx="699239" cy="1350766"/>
          </a:xfrm>
          <a:custGeom>
            <a:avLst/>
            <a:gdLst>
              <a:gd name="connsiteX0" fmla="*/ 321269 w 699239"/>
              <a:gd name="connsiteY0" fmla="*/ 0 h 1350766"/>
              <a:gd name="connsiteX1" fmla="*/ 365502 w 699239"/>
              <a:gd name="connsiteY1" fmla="*/ 75283 h 1350766"/>
              <a:gd name="connsiteX2" fmla="*/ 694789 w 699239"/>
              <a:gd name="connsiteY2" fmla="*/ 1210992 h 1350766"/>
              <a:gd name="connsiteX3" fmla="*/ 699239 w 699239"/>
              <a:gd name="connsiteY3" fmla="*/ 1350766 h 1350766"/>
              <a:gd name="connsiteX4" fmla="*/ 310958 w 699239"/>
              <a:gd name="connsiteY4" fmla="*/ 1350766 h 1350766"/>
              <a:gd name="connsiteX5" fmla="*/ 307068 w 699239"/>
              <a:gd name="connsiteY5" fmla="*/ 1226166 h 1350766"/>
              <a:gd name="connsiteX6" fmla="*/ 20755 w 699239"/>
              <a:gd name="connsiteY6" fmla="*/ 219140 h 1350766"/>
              <a:gd name="connsiteX7" fmla="*/ 0 w 699239"/>
              <a:gd name="connsiteY7" fmla="*/ 185485 h 1350766"/>
              <a:gd name="connsiteX8" fmla="*/ 321269 w 699239"/>
              <a:gd name="connsiteY8" fmla="*/ 0 h 1350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239" h="1350766">
                <a:moveTo>
                  <a:pt x="321269" y="0"/>
                </a:moveTo>
                <a:lnTo>
                  <a:pt x="365502" y="75283"/>
                </a:lnTo>
                <a:cubicBezTo>
                  <a:pt x="552395" y="416685"/>
                  <a:pt x="668646" y="801694"/>
                  <a:pt x="694789" y="1210992"/>
                </a:cubicBezTo>
                <a:lnTo>
                  <a:pt x="699239" y="1350766"/>
                </a:lnTo>
                <a:lnTo>
                  <a:pt x="310958" y="1350766"/>
                </a:lnTo>
                <a:lnTo>
                  <a:pt x="307068" y="1226166"/>
                </a:lnTo>
                <a:cubicBezTo>
                  <a:pt x="284338" y="863244"/>
                  <a:pt x="183258" y="521859"/>
                  <a:pt x="20755" y="219140"/>
                </a:cubicBezTo>
                <a:lnTo>
                  <a:pt x="0" y="185485"/>
                </a:lnTo>
                <a:lnTo>
                  <a:pt x="32126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329651D8-9C1B-4A7C-9698-CEF955F0D7CE}"/>
              </a:ext>
            </a:extLst>
          </p:cNvPr>
          <p:cNvSpPr/>
          <p:nvPr/>
        </p:nvSpPr>
        <p:spPr>
          <a:xfrm>
            <a:off x="3662855" y="2203749"/>
            <a:ext cx="961810" cy="1188182"/>
          </a:xfrm>
          <a:custGeom>
            <a:avLst/>
            <a:gdLst>
              <a:gd name="connsiteX0" fmla="*/ 322557 w 961810"/>
              <a:gd name="connsiteY0" fmla="*/ 0 h 1188182"/>
              <a:gd name="connsiteX1" fmla="*/ 961810 w 961810"/>
              <a:gd name="connsiteY1" fmla="*/ 369073 h 1188182"/>
              <a:gd name="connsiteX2" fmla="*/ 932610 w 961810"/>
              <a:gd name="connsiteY2" fmla="*/ 426610 h 1188182"/>
              <a:gd name="connsiteX3" fmla="*/ 779406 w 961810"/>
              <a:gd name="connsiteY3" fmla="*/ 987724 h 1188182"/>
              <a:gd name="connsiteX4" fmla="*/ 767800 w 961810"/>
              <a:gd name="connsiteY4" fmla="*/ 1188182 h 1188182"/>
              <a:gd name="connsiteX5" fmla="*/ 0 w 961810"/>
              <a:gd name="connsiteY5" fmla="*/ 1188182 h 1188182"/>
              <a:gd name="connsiteX6" fmla="*/ 3748 w 961810"/>
              <a:gd name="connsiteY6" fmla="*/ 1067707 h 1188182"/>
              <a:gd name="connsiteX7" fmla="*/ 201108 w 961810"/>
              <a:gd name="connsiteY7" fmla="*/ 242250 h 1188182"/>
              <a:gd name="connsiteX8" fmla="*/ 322557 w 961810"/>
              <a:gd name="connsiteY8" fmla="*/ 0 h 118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1810" h="1188182">
                <a:moveTo>
                  <a:pt x="322557" y="0"/>
                </a:moveTo>
                <a:lnTo>
                  <a:pt x="961810" y="369073"/>
                </a:lnTo>
                <a:lnTo>
                  <a:pt x="932610" y="426610"/>
                </a:lnTo>
                <a:cubicBezTo>
                  <a:pt x="855320" y="600027"/>
                  <a:pt x="802607" y="788857"/>
                  <a:pt x="779406" y="987724"/>
                </a:cubicBezTo>
                <a:lnTo>
                  <a:pt x="767800" y="1188182"/>
                </a:lnTo>
                <a:lnTo>
                  <a:pt x="0" y="1188182"/>
                </a:lnTo>
                <a:lnTo>
                  <a:pt x="3748" y="1067707"/>
                </a:lnTo>
                <a:cubicBezTo>
                  <a:pt x="21974" y="775661"/>
                  <a:pt x="90682" y="497542"/>
                  <a:pt x="201108" y="242250"/>
                </a:cubicBezTo>
                <a:lnTo>
                  <a:pt x="32255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C3C09C66-1367-4C36-AED1-2784F16877A6}"/>
              </a:ext>
            </a:extLst>
          </p:cNvPr>
          <p:cNvSpPr/>
          <p:nvPr/>
        </p:nvSpPr>
        <p:spPr>
          <a:xfrm>
            <a:off x="7568613" y="2228578"/>
            <a:ext cx="906948" cy="1163353"/>
          </a:xfrm>
          <a:custGeom>
            <a:avLst/>
            <a:gdLst>
              <a:gd name="connsiteX0" fmla="*/ 598603 w 906948"/>
              <a:gd name="connsiteY0" fmla="*/ 0 h 1163353"/>
              <a:gd name="connsiteX1" fmla="*/ 599941 w 906948"/>
              <a:gd name="connsiteY1" fmla="*/ 2098 h 1163353"/>
              <a:gd name="connsiteX2" fmla="*/ 902928 w 906948"/>
              <a:gd name="connsiteY2" fmla="*/ 1038012 h 1163353"/>
              <a:gd name="connsiteX3" fmla="*/ 906948 w 906948"/>
              <a:gd name="connsiteY3" fmla="*/ 1163353 h 1163353"/>
              <a:gd name="connsiteX4" fmla="*/ 192842 w 906948"/>
              <a:gd name="connsiteY4" fmla="*/ 1163353 h 1163353"/>
              <a:gd name="connsiteX5" fmla="*/ 182732 w 906948"/>
              <a:gd name="connsiteY5" fmla="*/ 977117 h 1163353"/>
              <a:gd name="connsiteX6" fmla="*/ 16712 w 906948"/>
              <a:gd name="connsiteY6" fmla="*/ 377112 h 1163353"/>
              <a:gd name="connsiteX7" fmla="*/ 0 w 906948"/>
              <a:gd name="connsiteY7" fmla="*/ 345603 h 1163353"/>
              <a:gd name="connsiteX8" fmla="*/ 598603 w 906948"/>
              <a:gd name="connsiteY8" fmla="*/ 0 h 1163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6948" h="1163353">
                <a:moveTo>
                  <a:pt x="598603" y="0"/>
                </a:moveTo>
                <a:lnTo>
                  <a:pt x="599941" y="2098"/>
                </a:lnTo>
                <a:cubicBezTo>
                  <a:pt x="771649" y="311844"/>
                  <a:pt x="878818" y="663419"/>
                  <a:pt x="902928" y="1038012"/>
                </a:cubicBezTo>
                <a:lnTo>
                  <a:pt x="906948" y="1163353"/>
                </a:lnTo>
                <a:lnTo>
                  <a:pt x="192842" y="1163353"/>
                </a:lnTo>
                <a:lnTo>
                  <a:pt x="182732" y="977117"/>
                </a:lnTo>
                <a:cubicBezTo>
                  <a:pt x="159382" y="763537"/>
                  <a:pt x="102019" y="561331"/>
                  <a:pt x="16712" y="377112"/>
                </a:cubicBezTo>
                <a:lnTo>
                  <a:pt x="0" y="345603"/>
                </a:lnTo>
                <a:lnTo>
                  <a:pt x="598603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E05E6D78-BF8B-46F2-A4E5-50FC9D4917B0}"/>
              </a:ext>
            </a:extLst>
          </p:cNvPr>
          <p:cNvSpPr/>
          <p:nvPr/>
        </p:nvSpPr>
        <p:spPr>
          <a:xfrm>
            <a:off x="6133070" y="2261848"/>
            <a:ext cx="481711" cy="979013"/>
          </a:xfrm>
          <a:custGeom>
            <a:avLst/>
            <a:gdLst>
              <a:gd name="connsiteX0" fmla="*/ 0 w 481711"/>
              <a:gd name="connsiteY0" fmla="*/ 0 h 979013"/>
              <a:gd name="connsiteX1" fmla="*/ 162049 w 481711"/>
              <a:gd name="connsiteY1" fmla="*/ 17109 h 979013"/>
              <a:gd name="connsiteX2" fmla="*/ 347148 w 481711"/>
              <a:gd name="connsiteY2" fmla="*/ 74684 h 979013"/>
              <a:gd name="connsiteX3" fmla="*/ 481711 w 481711"/>
              <a:gd name="connsiteY3" fmla="*/ 144666 h 979013"/>
              <a:gd name="connsiteX4" fmla="*/ 0 w 481711"/>
              <a:gd name="connsiteY4" fmla="*/ 979013 h 979013"/>
              <a:gd name="connsiteX5" fmla="*/ 0 w 481711"/>
              <a:gd name="connsiteY5" fmla="*/ 0 h 97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711" h="979013">
                <a:moveTo>
                  <a:pt x="0" y="0"/>
                </a:moveTo>
                <a:lnTo>
                  <a:pt x="162049" y="17109"/>
                </a:lnTo>
                <a:cubicBezTo>
                  <a:pt x="225893" y="30791"/>
                  <a:pt x="287761" y="50159"/>
                  <a:pt x="347148" y="74684"/>
                </a:cubicBezTo>
                <a:lnTo>
                  <a:pt x="481711" y="144666"/>
                </a:lnTo>
                <a:lnTo>
                  <a:pt x="0" y="979013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5964AD6C-5424-48A0-B86F-3858C037AD3F}"/>
              </a:ext>
            </a:extLst>
          </p:cNvPr>
          <p:cNvSpPr/>
          <p:nvPr/>
        </p:nvSpPr>
        <p:spPr>
          <a:xfrm>
            <a:off x="5135023" y="2424683"/>
            <a:ext cx="845219" cy="845169"/>
          </a:xfrm>
          <a:custGeom>
            <a:avLst/>
            <a:gdLst>
              <a:gd name="connsiteX0" fmla="*/ 357260 w 845219"/>
              <a:gd name="connsiteY0" fmla="*/ 0 h 845169"/>
              <a:gd name="connsiteX1" fmla="*/ 845219 w 845219"/>
              <a:gd name="connsiteY1" fmla="*/ 845169 h 845169"/>
              <a:gd name="connsiteX2" fmla="*/ 0 w 845219"/>
              <a:gd name="connsiteY2" fmla="*/ 357182 h 845169"/>
              <a:gd name="connsiteX3" fmla="*/ 4768 w 845219"/>
              <a:gd name="connsiteY3" fmla="*/ 347983 h 845169"/>
              <a:gd name="connsiteX4" fmla="*/ 285351 w 845219"/>
              <a:gd name="connsiteY4" fmla="*/ 47001 h 845169"/>
              <a:gd name="connsiteX5" fmla="*/ 357260 w 845219"/>
              <a:gd name="connsiteY5" fmla="*/ 0 h 84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5219" h="845169">
                <a:moveTo>
                  <a:pt x="357260" y="0"/>
                </a:moveTo>
                <a:lnTo>
                  <a:pt x="845219" y="845169"/>
                </a:lnTo>
                <a:lnTo>
                  <a:pt x="0" y="357182"/>
                </a:lnTo>
                <a:lnTo>
                  <a:pt x="4768" y="347983"/>
                </a:lnTo>
                <a:cubicBezTo>
                  <a:pt x="80303" y="230886"/>
                  <a:pt x="175481" y="128830"/>
                  <a:pt x="285351" y="47001"/>
                </a:cubicBezTo>
                <a:lnTo>
                  <a:pt x="35726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60A7451C-2DB7-420F-85C5-E1FBCECB3C5F}"/>
              </a:ext>
            </a:extLst>
          </p:cNvPr>
          <p:cNvSpPr/>
          <p:nvPr/>
        </p:nvSpPr>
        <p:spPr>
          <a:xfrm>
            <a:off x="6195219" y="2445859"/>
            <a:ext cx="823261" cy="835640"/>
          </a:xfrm>
          <a:custGeom>
            <a:avLst/>
            <a:gdLst>
              <a:gd name="connsiteX0" fmla="*/ 482457 w 823261"/>
              <a:gd name="connsiteY0" fmla="*/ 0 h 835640"/>
              <a:gd name="connsiteX1" fmla="*/ 607527 w 823261"/>
              <a:gd name="connsiteY1" fmla="*/ 95505 h 835640"/>
              <a:gd name="connsiteX2" fmla="*/ 768143 w 823261"/>
              <a:gd name="connsiteY2" fmla="*/ 275146 h 835640"/>
              <a:gd name="connsiteX3" fmla="*/ 823261 w 823261"/>
              <a:gd name="connsiteY3" fmla="*/ 360329 h 835640"/>
              <a:gd name="connsiteX4" fmla="*/ 0 w 823261"/>
              <a:gd name="connsiteY4" fmla="*/ 835640 h 835640"/>
              <a:gd name="connsiteX5" fmla="*/ 482457 w 823261"/>
              <a:gd name="connsiteY5" fmla="*/ 0 h 83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3261" h="835640">
                <a:moveTo>
                  <a:pt x="482457" y="0"/>
                </a:moveTo>
                <a:lnTo>
                  <a:pt x="607527" y="95505"/>
                </a:lnTo>
                <a:cubicBezTo>
                  <a:pt x="666842" y="149316"/>
                  <a:pt x="720708" y="209540"/>
                  <a:pt x="768143" y="275146"/>
                </a:cubicBezTo>
                <a:lnTo>
                  <a:pt x="823261" y="360329"/>
                </a:lnTo>
                <a:lnTo>
                  <a:pt x="0" y="835640"/>
                </a:lnTo>
                <a:lnTo>
                  <a:pt x="482457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57EA73CD-6CA8-4E3B-8949-CC742191190A}"/>
              </a:ext>
            </a:extLst>
          </p:cNvPr>
          <p:cNvSpPr/>
          <p:nvPr/>
        </p:nvSpPr>
        <p:spPr>
          <a:xfrm>
            <a:off x="4437606" y="2573339"/>
            <a:ext cx="656025" cy="818591"/>
          </a:xfrm>
          <a:custGeom>
            <a:avLst/>
            <a:gdLst>
              <a:gd name="connsiteX0" fmla="*/ 187958 w 656025"/>
              <a:gd name="connsiteY0" fmla="*/ 0 h 818591"/>
              <a:gd name="connsiteX1" fmla="*/ 656025 w 656025"/>
              <a:gd name="connsiteY1" fmla="*/ 270239 h 818591"/>
              <a:gd name="connsiteX2" fmla="*/ 622769 w 656025"/>
              <a:gd name="connsiteY2" fmla="*/ 333228 h 818591"/>
              <a:gd name="connsiteX3" fmla="*/ 557630 w 656025"/>
              <a:gd name="connsiteY3" fmla="*/ 508372 h 818591"/>
              <a:gd name="connsiteX4" fmla="*/ 543338 w 656025"/>
              <a:gd name="connsiteY4" fmla="*/ 579137 h 818591"/>
              <a:gd name="connsiteX5" fmla="*/ 533531 w 656025"/>
              <a:gd name="connsiteY5" fmla="*/ 619081 h 818591"/>
              <a:gd name="connsiteX6" fmla="*/ 531948 w 656025"/>
              <a:gd name="connsiteY6" fmla="*/ 635533 h 818591"/>
              <a:gd name="connsiteX7" fmla="*/ 519765 w 656025"/>
              <a:gd name="connsiteY7" fmla="*/ 695852 h 818591"/>
              <a:gd name="connsiteX8" fmla="*/ 512372 w 656025"/>
              <a:gd name="connsiteY8" fmla="*/ 818591 h 818591"/>
              <a:gd name="connsiteX9" fmla="*/ 0 w 656025"/>
              <a:gd name="connsiteY9" fmla="*/ 818591 h 818591"/>
              <a:gd name="connsiteX10" fmla="*/ 11789 w 656025"/>
              <a:gd name="connsiteY10" fmla="*/ 612442 h 818591"/>
              <a:gd name="connsiteX11" fmla="*/ 164142 w 656025"/>
              <a:gd name="connsiteY11" fmla="*/ 47511 h 818591"/>
              <a:gd name="connsiteX12" fmla="*/ 187958 w 656025"/>
              <a:gd name="connsiteY12" fmla="*/ 0 h 81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6025" h="818591">
                <a:moveTo>
                  <a:pt x="187958" y="0"/>
                </a:moveTo>
                <a:lnTo>
                  <a:pt x="656025" y="270239"/>
                </a:lnTo>
                <a:lnTo>
                  <a:pt x="622769" y="333228"/>
                </a:lnTo>
                <a:cubicBezTo>
                  <a:pt x="596787" y="389264"/>
                  <a:pt x="574935" y="447790"/>
                  <a:pt x="557630" y="508372"/>
                </a:cubicBezTo>
                <a:lnTo>
                  <a:pt x="543338" y="579137"/>
                </a:lnTo>
                <a:lnTo>
                  <a:pt x="533531" y="619081"/>
                </a:lnTo>
                <a:lnTo>
                  <a:pt x="531948" y="635533"/>
                </a:lnTo>
                <a:lnTo>
                  <a:pt x="519765" y="695852"/>
                </a:lnTo>
                <a:lnTo>
                  <a:pt x="512372" y="818591"/>
                </a:lnTo>
                <a:lnTo>
                  <a:pt x="0" y="818591"/>
                </a:lnTo>
                <a:lnTo>
                  <a:pt x="11789" y="612442"/>
                </a:lnTo>
                <a:cubicBezTo>
                  <a:pt x="34862" y="412223"/>
                  <a:pt x="87282" y="222108"/>
                  <a:pt x="164142" y="47511"/>
                </a:cubicBezTo>
                <a:lnTo>
                  <a:pt x="18795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4CA63E66-2C38-41A7-B1DB-D638C316B51E}"/>
              </a:ext>
            </a:extLst>
          </p:cNvPr>
          <p:cNvSpPr/>
          <p:nvPr/>
        </p:nvSpPr>
        <p:spPr>
          <a:xfrm>
            <a:off x="7058048" y="2576425"/>
            <a:ext cx="692322" cy="815505"/>
          </a:xfrm>
          <a:custGeom>
            <a:avLst/>
            <a:gdLst>
              <a:gd name="connsiteX0" fmla="*/ 506677 w 692322"/>
              <a:gd name="connsiteY0" fmla="*/ 0 h 815505"/>
              <a:gd name="connsiteX1" fmla="*/ 516939 w 692322"/>
              <a:gd name="connsiteY1" fmla="*/ 19588 h 815505"/>
              <a:gd name="connsiteX2" fmla="*/ 682036 w 692322"/>
              <a:gd name="connsiteY2" fmla="*/ 623674 h 815505"/>
              <a:gd name="connsiteX3" fmla="*/ 692322 w 692322"/>
              <a:gd name="connsiteY3" fmla="*/ 815505 h 815505"/>
              <a:gd name="connsiteX4" fmla="*/ 130628 w 692322"/>
              <a:gd name="connsiteY4" fmla="*/ 815505 h 815505"/>
              <a:gd name="connsiteX5" fmla="*/ 125127 w 692322"/>
              <a:gd name="connsiteY5" fmla="*/ 711170 h 815505"/>
              <a:gd name="connsiteX6" fmla="*/ 106812 w 692322"/>
              <a:gd name="connsiteY6" fmla="*/ 612906 h 815505"/>
              <a:gd name="connsiteX7" fmla="*/ 104882 w 692322"/>
              <a:gd name="connsiteY7" fmla="*/ 594574 h 815505"/>
              <a:gd name="connsiteX8" fmla="*/ 100055 w 692322"/>
              <a:gd name="connsiteY8" fmla="*/ 576656 h 815505"/>
              <a:gd name="connsiteX9" fmla="*/ 89989 w 692322"/>
              <a:gd name="connsiteY9" fmla="*/ 522651 h 815505"/>
              <a:gd name="connsiteX10" fmla="*/ 27341 w 692322"/>
              <a:gd name="connsiteY10" fmla="*/ 346219 h 815505"/>
              <a:gd name="connsiteX11" fmla="*/ 0 w 692322"/>
              <a:gd name="connsiteY11" fmla="*/ 292530 h 815505"/>
              <a:gd name="connsiteX12" fmla="*/ 506677 w 692322"/>
              <a:gd name="connsiteY12" fmla="*/ 0 h 815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2322" h="815505">
                <a:moveTo>
                  <a:pt x="506677" y="0"/>
                </a:moveTo>
                <a:lnTo>
                  <a:pt x="516939" y="19588"/>
                </a:lnTo>
                <a:cubicBezTo>
                  <a:pt x="601772" y="205060"/>
                  <a:pt x="658816" y="408641"/>
                  <a:pt x="682036" y="623674"/>
                </a:cubicBezTo>
                <a:lnTo>
                  <a:pt x="692322" y="815505"/>
                </a:lnTo>
                <a:lnTo>
                  <a:pt x="130628" y="815505"/>
                </a:lnTo>
                <a:lnTo>
                  <a:pt x="125127" y="711170"/>
                </a:lnTo>
                <a:lnTo>
                  <a:pt x="106812" y="612906"/>
                </a:lnTo>
                <a:lnTo>
                  <a:pt x="104882" y="594574"/>
                </a:lnTo>
                <a:lnTo>
                  <a:pt x="100055" y="576656"/>
                </a:lnTo>
                <a:lnTo>
                  <a:pt x="89989" y="522651"/>
                </a:lnTo>
                <a:cubicBezTo>
                  <a:pt x="73554" y="461682"/>
                  <a:pt x="52533" y="402726"/>
                  <a:pt x="27341" y="346219"/>
                </a:cubicBezTo>
                <a:lnTo>
                  <a:pt x="0" y="292530"/>
                </a:lnTo>
                <a:lnTo>
                  <a:pt x="506677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58A79CB-4059-4B48-AA3C-B3C86F558CF3}"/>
              </a:ext>
            </a:extLst>
          </p:cNvPr>
          <p:cNvSpPr/>
          <p:nvPr/>
        </p:nvSpPr>
        <p:spPr>
          <a:xfrm>
            <a:off x="4951934" y="2847759"/>
            <a:ext cx="1071741" cy="544171"/>
          </a:xfrm>
          <a:custGeom>
            <a:avLst/>
            <a:gdLst>
              <a:gd name="connsiteX0" fmla="*/ 148939 w 1071741"/>
              <a:gd name="connsiteY0" fmla="*/ 0 h 544171"/>
              <a:gd name="connsiteX1" fmla="*/ 1071741 w 1071741"/>
              <a:gd name="connsiteY1" fmla="*/ 532780 h 544171"/>
              <a:gd name="connsiteX2" fmla="*/ 1052013 w 1071741"/>
              <a:gd name="connsiteY2" fmla="*/ 544171 h 544171"/>
              <a:gd name="connsiteX3" fmla="*/ 0 w 1071741"/>
              <a:gd name="connsiteY3" fmla="*/ 544171 h 544171"/>
              <a:gd name="connsiteX4" fmla="*/ 17620 w 1071741"/>
              <a:gd name="connsiteY4" fmla="*/ 361113 h 544171"/>
              <a:gd name="connsiteX5" fmla="*/ 29010 w 1071741"/>
              <a:gd name="connsiteY5" fmla="*/ 304717 h 544171"/>
              <a:gd name="connsiteX6" fmla="*/ 46823 w 1071741"/>
              <a:gd name="connsiteY6" fmla="*/ 232161 h 544171"/>
              <a:gd name="connsiteX7" fmla="*/ 84514 w 1071741"/>
              <a:gd name="connsiteY7" fmla="*/ 124309 h 544171"/>
              <a:gd name="connsiteX8" fmla="*/ 148939 w 1071741"/>
              <a:gd name="connsiteY8" fmla="*/ 0 h 544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1741" h="544171">
                <a:moveTo>
                  <a:pt x="148939" y="0"/>
                </a:moveTo>
                <a:lnTo>
                  <a:pt x="1071741" y="532780"/>
                </a:lnTo>
                <a:lnTo>
                  <a:pt x="1052013" y="544171"/>
                </a:lnTo>
                <a:lnTo>
                  <a:pt x="0" y="544171"/>
                </a:lnTo>
                <a:lnTo>
                  <a:pt x="17620" y="361113"/>
                </a:lnTo>
                <a:lnTo>
                  <a:pt x="29010" y="304717"/>
                </a:lnTo>
                <a:lnTo>
                  <a:pt x="46823" y="232161"/>
                </a:lnTo>
                <a:cubicBezTo>
                  <a:pt x="57740" y="195403"/>
                  <a:pt x="70335" y="159420"/>
                  <a:pt x="84514" y="124309"/>
                </a:cubicBezTo>
                <a:lnTo>
                  <a:pt x="148939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661CDC0-D687-4396-A948-0CB67E474368}"/>
              </a:ext>
            </a:extLst>
          </p:cNvPr>
          <p:cNvSpPr/>
          <p:nvPr/>
        </p:nvSpPr>
        <p:spPr>
          <a:xfrm>
            <a:off x="6171957" y="2871294"/>
            <a:ext cx="1014228" cy="520636"/>
          </a:xfrm>
          <a:custGeom>
            <a:avLst/>
            <a:gdLst>
              <a:gd name="connsiteX0" fmla="*/ 882039 w 1014228"/>
              <a:gd name="connsiteY0" fmla="*/ 0 h 520636"/>
              <a:gd name="connsiteX1" fmla="*/ 913432 w 1014228"/>
              <a:gd name="connsiteY1" fmla="*/ 61648 h 520636"/>
              <a:gd name="connsiteX2" fmla="*/ 958132 w 1014228"/>
              <a:gd name="connsiteY2" fmla="*/ 177798 h 520636"/>
              <a:gd name="connsiteX3" fmla="*/ 986146 w 1014228"/>
              <a:gd name="connsiteY3" fmla="*/ 281787 h 520636"/>
              <a:gd name="connsiteX4" fmla="*/ 992903 w 1014228"/>
              <a:gd name="connsiteY4" fmla="*/ 318037 h 520636"/>
              <a:gd name="connsiteX5" fmla="*/ 1014228 w 1014228"/>
              <a:gd name="connsiteY5" fmla="*/ 520636 h 520636"/>
              <a:gd name="connsiteX6" fmla="*/ 19728 w 1014228"/>
              <a:gd name="connsiteY6" fmla="*/ 520636 h 520636"/>
              <a:gd name="connsiteX7" fmla="*/ 0 w 1014228"/>
              <a:gd name="connsiteY7" fmla="*/ 509246 h 520636"/>
              <a:gd name="connsiteX8" fmla="*/ 882039 w 1014228"/>
              <a:gd name="connsiteY8" fmla="*/ 0 h 52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4228" h="520636">
                <a:moveTo>
                  <a:pt x="882039" y="0"/>
                </a:moveTo>
                <a:lnTo>
                  <a:pt x="913432" y="61648"/>
                </a:lnTo>
                <a:cubicBezTo>
                  <a:pt x="930227" y="99319"/>
                  <a:pt x="945167" y="138079"/>
                  <a:pt x="958132" y="177798"/>
                </a:cubicBezTo>
                <a:lnTo>
                  <a:pt x="986146" y="281787"/>
                </a:lnTo>
                <a:lnTo>
                  <a:pt x="992903" y="318037"/>
                </a:lnTo>
                <a:lnTo>
                  <a:pt x="1014228" y="520636"/>
                </a:lnTo>
                <a:lnTo>
                  <a:pt x="19728" y="520636"/>
                </a:lnTo>
                <a:lnTo>
                  <a:pt x="0" y="509246"/>
                </a:lnTo>
                <a:lnTo>
                  <a:pt x="882039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493F6E95-7F75-4A08-9F1F-B11E569F8C41}"/>
              </a:ext>
            </a:extLst>
          </p:cNvPr>
          <p:cNvSpPr/>
          <p:nvPr/>
        </p:nvSpPr>
        <p:spPr>
          <a:xfrm>
            <a:off x="4437982" y="3466071"/>
            <a:ext cx="621325" cy="737570"/>
          </a:xfrm>
          <a:custGeom>
            <a:avLst/>
            <a:gdLst>
              <a:gd name="connsiteX0" fmla="*/ 0 w 621325"/>
              <a:gd name="connsiteY0" fmla="*/ 0 h 737570"/>
              <a:gd name="connsiteX1" fmla="*/ 512881 w 621325"/>
              <a:gd name="connsiteY1" fmla="*/ 0 h 737570"/>
              <a:gd name="connsiteX2" fmla="*/ 517296 w 621325"/>
              <a:gd name="connsiteY2" fmla="*/ 83738 h 737570"/>
              <a:gd name="connsiteX3" fmla="*/ 530631 w 621325"/>
              <a:gd name="connsiteY3" fmla="*/ 155281 h 737570"/>
              <a:gd name="connsiteX4" fmla="*/ 537541 w 621325"/>
              <a:gd name="connsiteY4" fmla="*/ 220930 h 737570"/>
              <a:gd name="connsiteX5" fmla="*/ 615082 w 621325"/>
              <a:gd name="connsiteY5" fmla="*/ 458987 h 737570"/>
              <a:gd name="connsiteX6" fmla="*/ 621325 w 621325"/>
              <a:gd name="connsiteY6" fmla="*/ 471247 h 737570"/>
              <a:gd name="connsiteX7" fmla="*/ 160040 w 621325"/>
              <a:gd name="connsiteY7" fmla="*/ 737570 h 737570"/>
              <a:gd name="connsiteX8" fmla="*/ 99565 w 621325"/>
              <a:gd name="connsiteY8" fmla="*/ 584060 h 737570"/>
              <a:gd name="connsiteX9" fmla="*/ 4718 w 621325"/>
              <a:gd name="connsiteY9" fmla="*/ 117243 h 737570"/>
              <a:gd name="connsiteX10" fmla="*/ 0 w 621325"/>
              <a:gd name="connsiteY10" fmla="*/ 0 h 73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1325" h="737570">
                <a:moveTo>
                  <a:pt x="0" y="0"/>
                </a:moveTo>
                <a:lnTo>
                  <a:pt x="512881" y="0"/>
                </a:lnTo>
                <a:lnTo>
                  <a:pt x="517296" y="83738"/>
                </a:lnTo>
                <a:lnTo>
                  <a:pt x="530631" y="155281"/>
                </a:lnTo>
                <a:lnTo>
                  <a:pt x="537541" y="220930"/>
                </a:lnTo>
                <a:cubicBezTo>
                  <a:pt x="555318" y="303949"/>
                  <a:pt x="581493" y="383645"/>
                  <a:pt x="615082" y="458987"/>
                </a:cubicBezTo>
                <a:lnTo>
                  <a:pt x="621325" y="471247"/>
                </a:lnTo>
                <a:lnTo>
                  <a:pt x="160040" y="737570"/>
                </a:lnTo>
                <a:lnTo>
                  <a:pt x="99565" y="584060"/>
                </a:lnTo>
                <a:cubicBezTo>
                  <a:pt x="50338" y="436457"/>
                  <a:pt x="17874" y="279915"/>
                  <a:pt x="4718" y="11724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B280246-232E-40AD-B6B1-98E95B5497AF}"/>
              </a:ext>
            </a:extLst>
          </p:cNvPr>
          <p:cNvSpPr/>
          <p:nvPr/>
        </p:nvSpPr>
        <p:spPr>
          <a:xfrm>
            <a:off x="4952267" y="3466071"/>
            <a:ext cx="923264" cy="471247"/>
          </a:xfrm>
          <a:custGeom>
            <a:avLst/>
            <a:gdLst>
              <a:gd name="connsiteX0" fmla="*/ 0 w 923264"/>
              <a:gd name="connsiteY0" fmla="*/ 0 h 471247"/>
              <a:gd name="connsiteX1" fmla="*/ 923264 w 923264"/>
              <a:gd name="connsiteY1" fmla="*/ 0 h 471247"/>
              <a:gd name="connsiteX2" fmla="*/ 107040 w 923264"/>
              <a:gd name="connsiteY2" fmla="*/ 471247 h 471247"/>
              <a:gd name="connsiteX3" fmla="*/ 107040 w 923264"/>
              <a:gd name="connsiteY3" fmla="*/ 471247 h 471247"/>
              <a:gd name="connsiteX4" fmla="*/ 111092 w 923264"/>
              <a:gd name="connsiteY4" fmla="*/ 468907 h 471247"/>
              <a:gd name="connsiteX5" fmla="*/ 100797 w 923264"/>
              <a:gd name="connsiteY5" fmla="*/ 448689 h 471247"/>
              <a:gd name="connsiteX6" fmla="*/ 38148 w 923264"/>
              <a:gd name="connsiteY6" fmla="*/ 272257 h 471247"/>
              <a:gd name="connsiteX7" fmla="*/ 16346 w 923264"/>
              <a:gd name="connsiteY7" fmla="*/ 155281 h 471247"/>
              <a:gd name="connsiteX8" fmla="*/ 0 w 923264"/>
              <a:gd name="connsiteY8" fmla="*/ 0 h 47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3264" h="471247">
                <a:moveTo>
                  <a:pt x="0" y="0"/>
                </a:moveTo>
                <a:lnTo>
                  <a:pt x="923264" y="0"/>
                </a:lnTo>
                <a:lnTo>
                  <a:pt x="107040" y="471247"/>
                </a:lnTo>
                <a:lnTo>
                  <a:pt x="107040" y="471247"/>
                </a:lnTo>
                <a:lnTo>
                  <a:pt x="111092" y="468907"/>
                </a:lnTo>
                <a:lnTo>
                  <a:pt x="100797" y="448689"/>
                </a:lnTo>
                <a:cubicBezTo>
                  <a:pt x="75605" y="392183"/>
                  <a:pt x="54584" y="333227"/>
                  <a:pt x="38148" y="272257"/>
                </a:cubicBezTo>
                <a:lnTo>
                  <a:pt x="16346" y="155281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35DF8B5D-CAC8-44BE-A87B-49C6BD6AA657}"/>
              </a:ext>
            </a:extLst>
          </p:cNvPr>
          <p:cNvSpPr/>
          <p:nvPr/>
        </p:nvSpPr>
        <p:spPr>
          <a:xfrm>
            <a:off x="6320101" y="3466071"/>
            <a:ext cx="865427" cy="444161"/>
          </a:xfrm>
          <a:custGeom>
            <a:avLst/>
            <a:gdLst>
              <a:gd name="connsiteX0" fmla="*/ 0 w 865427"/>
              <a:gd name="connsiteY0" fmla="*/ 0 h 444161"/>
              <a:gd name="connsiteX1" fmla="*/ 865427 w 865427"/>
              <a:gd name="connsiteY1" fmla="*/ 0 h 444161"/>
              <a:gd name="connsiteX2" fmla="*/ 847214 w 865427"/>
              <a:gd name="connsiteY2" fmla="*/ 189211 h 444161"/>
              <a:gd name="connsiteX3" fmla="*/ 801973 w 865427"/>
              <a:gd name="connsiteY3" fmla="*/ 356255 h 444161"/>
              <a:gd name="connsiteX4" fmla="*/ 765098 w 865427"/>
              <a:gd name="connsiteY4" fmla="*/ 441729 h 444161"/>
              <a:gd name="connsiteX5" fmla="*/ 769310 w 865427"/>
              <a:gd name="connsiteY5" fmla="*/ 444161 h 444161"/>
              <a:gd name="connsiteX6" fmla="*/ 769310 w 865427"/>
              <a:gd name="connsiteY6" fmla="*/ 444161 h 444161"/>
              <a:gd name="connsiteX7" fmla="*/ 0 w 865427"/>
              <a:gd name="connsiteY7" fmla="*/ 0 h 44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5427" h="444161">
                <a:moveTo>
                  <a:pt x="0" y="0"/>
                </a:moveTo>
                <a:lnTo>
                  <a:pt x="865427" y="0"/>
                </a:lnTo>
                <a:lnTo>
                  <a:pt x="847214" y="189211"/>
                </a:lnTo>
                <a:cubicBezTo>
                  <a:pt x="836016" y="246525"/>
                  <a:pt x="820830" y="302316"/>
                  <a:pt x="801973" y="356255"/>
                </a:cubicBezTo>
                <a:lnTo>
                  <a:pt x="765098" y="441729"/>
                </a:lnTo>
                <a:lnTo>
                  <a:pt x="769310" y="444161"/>
                </a:lnTo>
                <a:lnTo>
                  <a:pt x="769310" y="444161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BC65AB43-0DE6-49F7-9D9C-4883DB217B3D}"/>
              </a:ext>
            </a:extLst>
          </p:cNvPr>
          <p:cNvSpPr/>
          <p:nvPr/>
        </p:nvSpPr>
        <p:spPr>
          <a:xfrm>
            <a:off x="7089411" y="3466071"/>
            <a:ext cx="659956" cy="733968"/>
          </a:xfrm>
          <a:custGeom>
            <a:avLst/>
            <a:gdLst>
              <a:gd name="connsiteX0" fmla="*/ 97108 w 659956"/>
              <a:gd name="connsiteY0" fmla="*/ 0 h 733968"/>
              <a:gd name="connsiteX1" fmla="*/ 659956 w 659956"/>
              <a:gd name="connsiteY1" fmla="*/ 0 h 733968"/>
              <a:gd name="connsiteX2" fmla="*/ 651583 w 659956"/>
              <a:gd name="connsiteY2" fmla="*/ 162629 h 733968"/>
              <a:gd name="connsiteX3" fmla="*/ 527152 w 659956"/>
              <a:gd name="connsiteY3" fmla="*/ 677279 h 733968"/>
              <a:gd name="connsiteX4" fmla="*/ 501961 w 659956"/>
              <a:gd name="connsiteY4" fmla="*/ 733968 h 733968"/>
              <a:gd name="connsiteX5" fmla="*/ 0 w 659956"/>
              <a:gd name="connsiteY5" fmla="*/ 444161 h 733968"/>
              <a:gd name="connsiteX6" fmla="*/ 12593 w 659956"/>
              <a:gd name="connsiteY6" fmla="*/ 419861 h 733968"/>
              <a:gd name="connsiteX7" fmla="*/ 77904 w 659956"/>
              <a:gd name="connsiteY7" fmla="*/ 199509 h 733968"/>
              <a:gd name="connsiteX8" fmla="*/ 97108 w 659956"/>
              <a:gd name="connsiteY8" fmla="*/ 0 h 73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956" h="733968">
                <a:moveTo>
                  <a:pt x="97108" y="0"/>
                </a:moveTo>
                <a:lnTo>
                  <a:pt x="659956" y="0"/>
                </a:lnTo>
                <a:lnTo>
                  <a:pt x="651583" y="162629"/>
                </a:lnTo>
                <a:cubicBezTo>
                  <a:pt x="632837" y="343512"/>
                  <a:pt x="590168" y="516377"/>
                  <a:pt x="527152" y="677279"/>
                </a:cubicBezTo>
                <a:lnTo>
                  <a:pt x="501961" y="733968"/>
                </a:lnTo>
                <a:lnTo>
                  <a:pt x="0" y="444161"/>
                </a:lnTo>
                <a:lnTo>
                  <a:pt x="12593" y="419861"/>
                </a:lnTo>
                <a:cubicBezTo>
                  <a:pt x="40953" y="349640"/>
                  <a:pt x="62974" y="275927"/>
                  <a:pt x="77904" y="199509"/>
                </a:cubicBezTo>
                <a:lnTo>
                  <a:pt x="971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9CFFE33C-CCBE-482B-BCDD-0019D1CC4038}"/>
              </a:ext>
            </a:extLst>
          </p:cNvPr>
          <p:cNvSpPr/>
          <p:nvPr/>
        </p:nvSpPr>
        <p:spPr>
          <a:xfrm>
            <a:off x="3322332" y="3466072"/>
            <a:ext cx="622309" cy="1279906"/>
          </a:xfrm>
          <a:custGeom>
            <a:avLst/>
            <a:gdLst>
              <a:gd name="connsiteX0" fmla="*/ 0 w 622309"/>
              <a:gd name="connsiteY0" fmla="*/ 0 h 1279906"/>
              <a:gd name="connsiteX1" fmla="*/ 336927 w 622309"/>
              <a:gd name="connsiteY1" fmla="*/ 0 h 1279906"/>
              <a:gd name="connsiteX2" fmla="*/ 349519 w 622309"/>
              <a:gd name="connsiteY2" fmla="*/ 230762 h 1279906"/>
              <a:gd name="connsiteX3" fmla="*/ 560014 w 622309"/>
              <a:gd name="connsiteY3" fmla="*/ 989843 h 1279906"/>
              <a:gd name="connsiteX4" fmla="*/ 622309 w 622309"/>
              <a:gd name="connsiteY4" fmla="*/ 1114799 h 1279906"/>
              <a:gd name="connsiteX5" fmla="*/ 336336 w 622309"/>
              <a:gd name="connsiteY5" fmla="*/ 1279906 h 1279906"/>
              <a:gd name="connsiteX6" fmla="*/ 333737 w 622309"/>
              <a:gd name="connsiteY6" fmla="*/ 1275482 h 1279906"/>
              <a:gd name="connsiteX7" fmla="*/ 4451 w 622309"/>
              <a:gd name="connsiteY7" fmla="*/ 139773 h 1279906"/>
              <a:gd name="connsiteX8" fmla="*/ 0 w 622309"/>
              <a:gd name="connsiteY8" fmla="*/ 0 h 127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2309" h="1279906">
                <a:moveTo>
                  <a:pt x="0" y="0"/>
                </a:moveTo>
                <a:lnTo>
                  <a:pt x="336927" y="0"/>
                </a:lnTo>
                <a:lnTo>
                  <a:pt x="349519" y="230762"/>
                </a:lnTo>
                <a:cubicBezTo>
                  <a:pt x="379013" y="499345"/>
                  <a:pt x="451558" y="754781"/>
                  <a:pt x="560014" y="989843"/>
                </a:cubicBezTo>
                <a:lnTo>
                  <a:pt x="622309" y="1114799"/>
                </a:lnTo>
                <a:lnTo>
                  <a:pt x="336336" y="1279906"/>
                </a:lnTo>
                <a:lnTo>
                  <a:pt x="333737" y="1275482"/>
                </a:lnTo>
                <a:cubicBezTo>
                  <a:pt x="146844" y="934080"/>
                  <a:pt x="30593" y="549071"/>
                  <a:pt x="4451" y="13977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10950951-204D-4EA7-B6D1-3F18A747C553}"/>
              </a:ext>
            </a:extLst>
          </p:cNvPr>
          <p:cNvSpPr/>
          <p:nvPr/>
        </p:nvSpPr>
        <p:spPr>
          <a:xfrm>
            <a:off x="3663825" y="3466072"/>
            <a:ext cx="929458" cy="1113958"/>
          </a:xfrm>
          <a:custGeom>
            <a:avLst/>
            <a:gdLst>
              <a:gd name="connsiteX0" fmla="*/ 0 w 929458"/>
              <a:gd name="connsiteY0" fmla="*/ 0 h 1113958"/>
              <a:gd name="connsiteX1" fmla="*/ 766804 w 929458"/>
              <a:gd name="connsiteY1" fmla="*/ 0 h 1113958"/>
              <a:gd name="connsiteX2" fmla="*/ 771703 w 929458"/>
              <a:gd name="connsiteY2" fmla="*/ 120248 h 1113958"/>
              <a:gd name="connsiteX3" fmla="*/ 867081 w 929458"/>
              <a:gd name="connsiteY3" fmla="*/ 583911 h 1113958"/>
              <a:gd name="connsiteX4" fmla="*/ 929458 w 929458"/>
              <a:gd name="connsiteY4" fmla="*/ 740306 h 1113958"/>
              <a:gd name="connsiteX5" fmla="*/ 282273 w 929458"/>
              <a:gd name="connsiteY5" fmla="*/ 1113958 h 1113958"/>
              <a:gd name="connsiteX6" fmla="*/ 236490 w 929458"/>
              <a:gd name="connsiteY6" fmla="*/ 1024966 h 1113958"/>
              <a:gd name="connsiteX7" fmla="*/ 13674 w 929458"/>
              <a:gd name="connsiteY7" fmla="*/ 243896 h 1113958"/>
              <a:gd name="connsiteX8" fmla="*/ 0 w 929458"/>
              <a:gd name="connsiteY8" fmla="*/ 0 h 1113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9458" h="1113958">
                <a:moveTo>
                  <a:pt x="0" y="0"/>
                </a:moveTo>
                <a:lnTo>
                  <a:pt x="766804" y="0"/>
                </a:lnTo>
                <a:lnTo>
                  <a:pt x="771703" y="120248"/>
                </a:lnTo>
                <a:cubicBezTo>
                  <a:pt x="784932" y="281820"/>
                  <a:pt x="817578" y="437304"/>
                  <a:pt x="867081" y="583911"/>
                </a:cubicBezTo>
                <a:lnTo>
                  <a:pt x="929458" y="740306"/>
                </a:lnTo>
                <a:lnTo>
                  <a:pt x="282273" y="1113958"/>
                </a:lnTo>
                <a:lnTo>
                  <a:pt x="236490" y="1024966"/>
                </a:lnTo>
                <a:cubicBezTo>
                  <a:pt x="121822" y="783982"/>
                  <a:pt x="44945" y="520979"/>
                  <a:pt x="13674" y="243896"/>
                </a:cubicBezTo>
                <a:lnTo>
                  <a:pt x="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EAACCB2-0B90-40AE-95BE-DF17A7BFECCD}"/>
              </a:ext>
            </a:extLst>
          </p:cNvPr>
          <p:cNvSpPr/>
          <p:nvPr/>
        </p:nvSpPr>
        <p:spPr>
          <a:xfrm>
            <a:off x="7600408" y="3466072"/>
            <a:ext cx="875157" cy="1087182"/>
          </a:xfrm>
          <a:custGeom>
            <a:avLst/>
            <a:gdLst>
              <a:gd name="connsiteX0" fmla="*/ 160220 w 875157"/>
              <a:gd name="connsiteY0" fmla="*/ 0 h 1087182"/>
              <a:gd name="connsiteX1" fmla="*/ 875157 w 875157"/>
              <a:gd name="connsiteY1" fmla="*/ 0 h 1087182"/>
              <a:gd name="connsiteX2" fmla="*/ 871441 w 875157"/>
              <a:gd name="connsiteY2" fmla="*/ 119440 h 1087182"/>
              <a:gd name="connsiteX3" fmla="*/ 674082 w 875157"/>
              <a:gd name="connsiteY3" fmla="*/ 944897 h 1087182"/>
              <a:gd name="connsiteX4" fmla="*/ 602749 w 875157"/>
              <a:gd name="connsiteY4" fmla="*/ 1087182 h 1087182"/>
              <a:gd name="connsiteX5" fmla="*/ 0 w 875157"/>
              <a:gd name="connsiteY5" fmla="*/ 739185 h 1087182"/>
              <a:gd name="connsiteX6" fmla="*/ 65040 w 875157"/>
              <a:gd name="connsiteY6" fmla="*/ 570856 h 1087182"/>
              <a:gd name="connsiteX7" fmla="*/ 149330 w 875157"/>
              <a:gd name="connsiteY7" fmla="*/ 188098 h 1087182"/>
              <a:gd name="connsiteX8" fmla="*/ 160220 w 875157"/>
              <a:gd name="connsiteY8" fmla="*/ 0 h 1087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5157" h="1087182">
                <a:moveTo>
                  <a:pt x="160220" y="0"/>
                </a:moveTo>
                <a:lnTo>
                  <a:pt x="875157" y="0"/>
                </a:lnTo>
                <a:lnTo>
                  <a:pt x="871441" y="119440"/>
                </a:lnTo>
                <a:cubicBezTo>
                  <a:pt x="853215" y="411486"/>
                  <a:pt x="784507" y="689605"/>
                  <a:pt x="674082" y="944897"/>
                </a:cubicBezTo>
                <a:lnTo>
                  <a:pt x="602749" y="1087182"/>
                </a:lnTo>
                <a:lnTo>
                  <a:pt x="0" y="739185"/>
                </a:lnTo>
                <a:lnTo>
                  <a:pt x="65040" y="570856"/>
                </a:lnTo>
                <a:cubicBezTo>
                  <a:pt x="105279" y="448792"/>
                  <a:pt x="133862" y="320675"/>
                  <a:pt x="149330" y="188098"/>
                </a:cubicBezTo>
                <a:lnTo>
                  <a:pt x="16022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5674E64B-7614-4B14-A0B5-180DC6059314}"/>
              </a:ext>
            </a:extLst>
          </p:cNvPr>
          <p:cNvSpPr/>
          <p:nvPr/>
        </p:nvSpPr>
        <p:spPr>
          <a:xfrm>
            <a:off x="8207307" y="3466072"/>
            <a:ext cx="661781" cy="1277296"/>
          </a:xfrm>
          <a:custGeom>
            <a:avLst/>
            <a:gdLst>
              <a:gd name="connsiteX0" fmla="*/ 273120 w 661781"/>
              <a:gd name="connsiteY0" fmla="*/ 0 h 1277296"/>
              <a:gd name="connsiteX1" fmla="*/ 661781 w 661781"/>
              <a:gd name="connsiteY1" fmla="*/ 0 h 1277296"/>
              <a:gd name="connsiteX2" fmla="*/ 649340 w 661781"/>
              <a:gd name="connsiteY2" fmla="*/ 244474 h 1277296"/>
              <a:gd name="connsiteX3" fmla="*/ 360093 w 661781"/>
              <a:gd name="connsiteY3" fmla="*/ 1216533 h 1277296"/>
              <a:gd name="connsiteX4" fmla="*/ 325135 w 661781"/>
              <a:gd name="connsiteY4" fmla="*/ 1277296 h 1277296"/>
              <a:gd name="connsiteX5" fmla="*/ 0 w 661781"/>
              <a:gd name="connsiteY5" fmla="*/ 1089579 h 1277296"/>
              <a:gd name="connsiteX6" fmla="*/ 11256 w 661781"/>
              <a:gd name="connsiteY6" fmla="*/ 1069627 h 1277296"/>
              <a:gd name="connsiteX7" fmla="*/ 262755 w 661781"/>
              <a:gd name="connsiteY7" fmla="*/ 207709 h 1277296"/>
              <a:gd name="connsiteX8" fmla="*/ 273120 w 661781"/>
              <a:gd name="connsiteY8" fmla="*/ 0 h 127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1781" h="1277296">
                <a:moveTo>
                  <a:pt x="273120" y="0"/>
                </a:moveTo>
                <a:lnTo>
                  <a:pt x="661781" y="0"/>
                </a:lnTo>
                <a:lnTo>
                  <a:pt x="649340" y="244474"/>
                </a:lnTo>
                <a:cubicBezTo>
                  <a:pt x="613814" y="591610"/>
                  <a:pt x="513312" y="919685"/>
                  <a:pt x="360093" y="1216533"/>
                </a:cubicBezTo>
                <a:lnTo>
                  <a:pt x="325135" y="1277296"/>
                </a:lnTo>
                <a:lnTo>
                  <a:pt x="0" y="1089579"/>
                </a:lnTo>
                <a:lnTo>
                  <a:pt x="11256" y="1069627"/>
                </a:lnTo>
                <a:cubicBezTo>
                  <a:pt x="144480" y="806414"/>
                  <a:pt x="231866" y="515512"/>
                  <a:pt x="262755" y="207709"/>
                </a:cubicBezTo>
                <a:lnTo>
                  <a:pt x="27312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5FE9928B-F3D2-4ABB-BCE4-BB0FF8A2032B}"/>
              </a:ext>
            </a:extLst>
          </p:cNvPr>
          <p:cNvSpPr/>
          <p:nvPr/>
        </p:nvSpPr>
        <p:spPr>
          <a:xfrm>
            <a:off x="6182799" y="3472410"/>
            <a:ext cx="872462" cy="917530"/>
          </a:xfrm>
          <a:custGeom>
            <a:avLst/>
            <a:gdLst>
              <a:gd name="connsiteX0" fmla="*/ 0 w 872462"/>
              <a:gd name="connsiteY0" fmla="*/ 0 h 917530"/>
              <a:gd name="connsiteX1" fmla="*/ 872462 w 872462"/>
              <a:gd name="connsiteY1" fmla="*/ 503716 h 917530"/>
              <a:gd name="connsiteX2" fmla="*/ 867798 w 872462"/>
              <a:gd name="connsiteY2" fmla="*/ 512716 h 917530"/>
              <a:gd name="connsiteX3" fmla="*/ 784613 w 872462"/>
              <a:gd name="connsiteY3" fmla="*/ 648651 h 917530"/>
              <a:gd name="connsiteX4" fmla="*/ 678995 w 872462"/>
              <a:gd name="connsiteY4" fmla="*/ 776360 h 917530"/>
              <a:gd name="connsiteX5" fmla="*/ 525040 w 872462"/>
              <a:gd name="connsiteY5" fmla="*/ 909395 h 917530"/>
              <a:gd name="connsiteX6" fmla="*/ 529737 w 872462"/>
              <a:gd name="connsiteY6" fmla="*/ 917530 h 917530"/>
              <a:gd name="connsiteX7" fmla="*/ 529736 w 872462"/>
              <a:gd name="connsiteY7" fmla="*/ 917530 h 917530"/>
              <a:gd name="connsiteX8" fmla="*/ 0 w 872462"/>
              <a:gd name="connsiteY8" fmla="*/ 0 h 91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462" h="917530">
                <a:moveTo>
                  <a:pt x="0" y="0"/>
                </a:moveTo>
                <a:lnTo>
                  <a:pt x="872462" y="503716"/>
                </a:lnTo>
                <a:lnTo>
                  <a:pt x="867798" y="512716"/>
                </a:lnTo>
                <a:lnTo>
                  <a:pt x="784613" y="648651"/>
                </a:lnTo>
                <a:cubicBezTo>
                  <a:pt x="752339" y="693848"/>
                  <a:pt x="717027" y="736529"/>
                  <a:pt x="678995" y="776360"/>
                </a:cubicBezTo>
                <a:lnTo>
                  <a:pt x="525040" y="909395"/>
                </a:lnTo>
                <a:lnTo>
                  <a:pt x="529737" y="917530"/>
                </a:lnTo>
                <a:lnTo>
                  <a:pt x="529736" y="917530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09ED8927-8337-4767-9EB9-744CF98F8644}"/>
              </a:ext>
            </a:extLst>
          </p:cNvPr>
          <p:cNvSpPr/>
          <p:nvPr/>
        </p:nvSpPr>
        <p:spPr>
          <a:xfrm>
            <a:off x="5092997" y="3484056"/>
            <a:ext cx="899665" cy="918848"/>
          </a:xfrm>
          <a:custGeom>
            <a:avLst/>
            <a:gdLst>
              <a:gd name="connsiteX0" fmla="*/ 899665 w 899665"/>
              <a:gd name="connsiteY0" fmla="*/ 0 h 918848"/>
              <a:gd name="connsiteX1" fmla="*/ 369168 w 899665"/>
              <a:gd name="connsiteY1" fmla="*/ 918848 h 918848"/>
              <a:gd name="connsiteX2" fmla="*/ 242709 w 899665"/>
              <a:gd name="connsiteY2" fmla="*/ 822282 h 918848"/>
              <a:gd name="connsiteX3" fmla="*/ 15888 w 899665"/>
              <a:gd name="connsiteY3" fmla="*/ 540324 h 918848"/>
              <a:gd name="connsiteX4" fmla="*/ 4053 w 899665"/>
              <a:gd name="connsiteY4" fmla="*/ 517082 h 918848"/>
              <a:gd name="connsiteX5" fmla="*/ 1 w 899665"/>
              <a:gd name="connsiteY5" fmla="*/ 519422 h 918848"/>
              <a:gd name="connsiteX6" fmla="*/ 0 w 899665"/>
              <a:gd name="connsiteY6" fmla="*/ 519421 h 918848"/>
              <a:gd name="connsiteX7" fmla="*/ 899665 w 899665"/>
              <a:gd name="connsiteY7" fmla="*/ 0 h 918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9665" h="918848">
                <a:moveTo>
                  <a:pt x="899665" y="0"/>
                </a:moveTo>
                <a:lnTo>
                  <a:pt x="369168" y="918848"/>
                </a:lnTo>
                <a:lnTo>
                  <a:pt x="242709" y="822282"/>
                </a:lnTo>
                <a:cubicBezTo>
                  <a:pt x="153737" y="741565"/>
                  <a:pt x="77025" y="646421"/>
                  <a:pt x="15888" y="540324"/>
                </a:cubicBezTo>
                <a:lnTo>
                  <a:pt x="4053" y="517082"/>
                </a:lnTo>
                <a:lnTo>
                  <a:pt x="1" y="519422"/>
                </a:lnTo>
                <a:lnTo>
                  <a:pt x="0" y="519421"/>
                </a:lnTo>
                <a:lnTo>
                  <a:pt x="899665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178D586F-0ED0-4AD4-89A5-991309882143}"/>
              </a:ext>
            </a:extLst>
          </p:cNvPr>
          <p:cNvSpPr/>
          <p:nvPr/>
        </p:nvSpPr>
        <p:spPr>
          <a:xfrm>
            <a:off x="5520637" y="3517559"/>
            <a:ext cx="538292" cy="1073949"/>
          </a:xfrm>
          <a:custGeom>
            <a:avLst/>
            <a:gdLst>
              <a:gd name="connsiteX0" fmla="*/ 538292 w 538292"/>
              <a:gd name="connsiteY0" fmla="*/ 0 h 1073949"/>
              <a:gd name="connsiteX1" fmla="*/ 538292 w 538292"/>
              <a:gd name="connsiteY1" fmla="*/ 1073949 h 1073949"/>
              <a:gd name="connsiteX2" fmla="*/ 322697 w 538292"/>
              <a:gd name="connsiteY2" fmla="*/ 1051187 h 1073949"/>
              <a:gd name="connsiteX3" fmla="*/ 137598 w 538292"/>
              <a:gd name="connsiteY3" fmla="*/ 993611 h 1073949"/>
              <a:gd name="connsiteX4" fmla="*/ 4573 w 538292"/>
              <a:gd name="connsiteY4" fmla="*/ 924429 h 1073949"/>
              <a:gd name="connsiteX5" fmla="*/ 1 w 538292"/>
              <a:gd name="connsiteY5" fmla="*/ 932349 h 1073949"/>
              <a:gd name="connsiteX6" fmla="*/ 0 w 538292"/>
              <a:gd name="connsiteY6" fmla="*/ 932349 h 1073949"/>
              <a:gd name="connsiteX7" fmla="*/ 538292 w 538292"/>
              <a:gd name="connsiteY7" fmla="*/ 0 h 107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8292" h="1073949">
                <a:moveTo>
                  <a:pt x="538292" y="0"/>
                </a:moveTo>
                <a:lnTo>
                  <a:pt x="538292" y="1073949"/>
                </a:lnTo>
                <a:lnTo>
                  <a:pt x="322697" y="1051187"/>
                </a:lnTo>
                <a:cubicBezTo>
                  <a:pt x="258852" y="1037504"/>
                  <a:pt x="196985" y="1018137"/>
                  <a:pt x="137598" y="993611"/>
                </a:cubicBezTo>
                <a:lnTo>
                  <a:pt x="4573" y="924429"/>
                </a:lnTo>
                <a:lnTo>
                  <a:pt x="1" y="932349"/>
                </a:lnTo>
                <a:lnTo>
                  <a:pt x="0" y="932349"/>
                </a:lnTo>
                <a:lnTo>
                  <a:pt x="53829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A2552A5B-9B9C-444E-8A3E-6AA90C92337A}"/>
              </a:ext>
            </a:extLst>
          </p:cNvPr>
          <p:cNvSpPr/>
          <p:nvPr/>
        </p:nvSpPr>
        <p:spPr>
          <a:xfrm>
            <a:off x="6133070" y="3534559"/>
            <a:ext cx="517310" cy="1051296"/>
          </a:xfrm>
          <a:custGeom>
            <a:avLst/>
            <a:gdLst>
              <a:gd name="connsiteX0" fmla="*/ 0 w 517310"/>
              <a:gd name="connsiteY0" fmla="*/ 0 h 1051296"/>
              <a:gd name="connsiteX1" fmla="*/ 517310 w 517310"/>
              <a:gd name="connsiteY1" fmla="*/ 896007 h 1051296"/>
              <a:gd name="connsiteX2" fmla="*/ 517310 w 517310"/>
              <a:gd name="connsiteY2" fmla="*/ 896007 h 1051296"/>
              <a:gd name="connsiteX3" fmla="*/ 511845 w 517310"/>
              <a:gd name="connsiteY3" fmla="*/ 886542 h 1051296"/>
              <a:gd name="connsiteX4" fmla="*/ 372446 w 517310"/>
              <a:gd name="connsiteY4" fmla="*/ 965786 h 1051296"/>
              <a:gd name="connsiteX5" fmla="*/ 162049 w 517310"/>
              <a:gd name="connsiteY5" fmla="*/ 1034187 h 1051296"/>
              <a:gd name="connsiteX6" fmla="*/ 0 w 517310"/>
              <a:gd name="connsiteY6" fmla="*/ 1051296 h 1051296"/>
              <a:gd name="connsiteX7" fmla="*/ 0 w 517310"/>
              <a:gd name="connsiteY7" fmla="*/ 0 h 105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310" h="1051296">
                <a:moveTo>
                  <a:pt x="0" y="0"/>
                </a:moveTo>
                <a:lnTo>
                  <a:pt x="517310" y="896007"/>
                </a:lnTo>
                <a:lnTo>
                  <a:pt x="517310" y="896007"/>
                </a:lnTo>
                <a:lnTo>
                  <a:pt x="511845" y="886542"/>
                </a:lnTo>
                <a:lnTo>
                  <a:pt x="372446" y="965786"/>
                </a:lnTo>
                <a:cubicBezTo>
                  <a:pt x="305397" y="995487"/>
                  <a:pt x="235014" y="1018550"/>
                  <a:pt x="162049" y="1034187"/>
                </a:cubicBezTo>
                <a:lnTo>
                  <a:pt x="0" y="1051296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2CA0580-78CE-4601-8CB4-480C09E33889}"/>
              </a:ext>
            </a:extLst>
          </p:cNvPr>
          <p:cNvSpPr/>
          <p:nvPr/>
        </p:nvSpPr>
        <p:spPr>
          <a:xfrm>
            <a:off x="6712536" y="3976339"/>
            <a:ext cx="848560" cy="954776"/>
          </a:xfrm>
          <a:custGeom>
            <a:avLst/>
            <a:gdLst>
              <a:gd name="connsiteX0" fmla="*/ 343094 w 848560"/>
              <a:gd name="connsiteY0" fmla="*/ 0 h 954776"/>
              <a:gd name="connsiteX1" fmla="*/ 848560 w 848560"/>
              <a:gd name="connsiteY1" fmla="*/ 291831 h 954776"/>
              <a:gd name="connsiteX2" fmla="*/ 834363 w 848560"/>
              <a:gd name="connsiteY2" fmla="*/ 323779 h 954776"/>
              <a:gd name="connsiteX3" fmla="*/ 435960 w 848560"/>
              <a:gd name="connsiteY3" fmla="*/ 853556 h 954776"/>
              <a:gd name="connsiteX4" fmla="*/ 378389 w 848560"/>
              <a:gd name="connsiteY4" fmla="*/ 901047 h 954776"/>
              <a:gd name="connsiteX5" fmla="*/ 315573 w 848560"/>
              <a:gd name="connsiteY5" fmla="*/ 952706 h 954776"/>
              <a:gd name="connsiteX6" fmla="*/ 312447 w 848560"/>
              <a:gd name="connsiteY6" fmla="*/ 954776 h 954776"/>
              <a:gd name="connsiteX7" fmla="*/ 0 w 848560"/>
              <a:gd name="connsiteY7" fmla="*/ 413601 h 954776"/>
              <a:gd name="connsiteX8" fmla="*/ 5543 w 848560"/>
              <a:gd name="connsiteY8" fmla="*/ 409977 h 954776"/>
              <a:gd name="connsiteX9" fmla="*/ 286126 w 848560"/>
              <a:gd name="connsiteY9" fmla="*/ 108996 h 954776"/>
              <a:gd name="connsiteX10" fmla="*/ 338061 w 848560"/>
              <a:gd name="connsiteY10" fmla="*/ 8787 h 954776"/>
              <a:gd name="connsiteX11" fmla="*/ 342269 w 848560"/>
              <a:gd name="connsiteY11" fmla="*/ 1910 h 954776"/>
              <a:gd name="connsiteX12" fmla="*/ 343094 w 848560"/>
              <a:gd name="connsiteY12" fmla="*/ 0 h 95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8560" h="954776">
                <a:moveTo>
                  <a:pt x="343094" y="0"/>
                </a:moveTo>
                <a:lnTo>
                  <a:pt x="848560" y="291831"/>
                </a:lnTo>
                <a:lnTo>
                  <a:pt x="834363" y="323779"/>
                </a:lnTo>
                <a:cubicBezTo>
                  <a:pt x="732787" y="527096"/>
                  <a:pt x="597160" y="706806"/>
                  <a:pt x="435960" y="853556"/>
                </a:cubicBezTo>
                <a:lnTo>
                  <a:pt x="378389" y="901047"/>
                </a:lnTo>
                <a:lnTo>
                  <a:pt x="315573" y="952706"/>
                </a:lnTo>
                <a:lnTo>
                  <a:pt x="312447" y="954776"/>
                </a:lnTo>
                <a:lnTo>
                  <a:pt x="0" y="413601"/>
                </a:lnTo>
                <a:lnTo>
                  <a:pt x="5543" y="409977"/>
                </a:lnTo>
                <a:cubicBezTo>
                  <a:pt x="115412" y="328148"/>
                  <a:pt x="210591" y="226092"/>
                  <a:pt x="286126" y="108996"/>
                </a:cubicBezTo>
                <a:lnTo>
                  <a:pt x="338061" y="8787"/>
                </a:lnTo>
                <a:lnTo>
                  <a:pt x="342269" y="1910"/>
                </a:lnTo>
                <a:lnTo>
                  <a:pt x="343094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88E4B60-0154-4E95-A8C6-20C2A21E3A0D}"/>
              </a:ext>
            </a:extLst>
          </p:cNvPr>
          <p:cNvSpPr/>
          <p:nvPr/>
        </p:nvSpPr>
        <p:spPr>
          <a:xfrm>
            <a:off x="4628690" y="4003478"/>
            <a:ext cx="833475" cy="921276"/>
          </a:xfrm>
          <a:custGeom>
            <a:avLst/>
            <a:gdLst>
              <a:gd name="connsiteX0" fmla="*/ 464308 w 833475"/>
              <a:gd name="connsiteY0" fmla="*/ 0 h 921276"/>
              <a:gd name="connsiteX1" fmla="*/ 480195 w 833475"/>
              <a:gd name="connsiteY1" fmla="*/ 31200 h 921276"/>
              <a:gd name="connsiteX2" fmla="*/ 707016 w 833475"/>
              <a:gd name="connsiteY2" fmla="*/ 313158 h 921276"/>
              <a:gd name="connsiteX3" fmla="*/ 829348 w 833475"/>
              <a:gd name="connsiteY3" fmla="*/ 406573 h 921276"/>
              <a:gd name="connsiteX4" fmla="*/ 833475 w 833475"/>
              <a:gd name="connsiteY4" fmla="*/ 399426 h 921276"/>
              <a:gd name="connsiteX5" fmla="*/ 833475 w 833475"/>
              <a:gd name="connsiteY5" fmla="*/ 399426 h 921276"/>
              <a:gd name="connsiteX6" fmla="*/ 532185 w 833475"/>
              <a:gd name="connsiteY6" fmla="*/ 921276 h 921276"/>
              <a:gd name="connsiteX7" fmla="*/ 453865 w 833475"/>
              <a:gd name="connsiteY7" fmla="*/ 861746 h 921276"/>
              <a:gd name="connsiteX8" fmla="*/ 345904 w 833475"/>
              <a:gd name="connsiteY8" fmla="*/ 763450 h 921276"/>
              <a:gd name="connsiteX9" fmla="*/ 310812 w 833475"/>
              <a:gd name="connsiteY9" fmla="*/ 725626 h 921276"/>
              <a:gd name="connsiteX10" fmla="*/ 250688 w 833475"/>
              <a:gd name="connsiteY10" fmla="*/ 660015 h 921276"/>
              <a:gd name="connsiteX11" fmla="*/ 78077 w 833475"/>
              <a:gd name="connsiteY11" fmla="*/ 417104 h 921276"/>
              <a:gd name="connsiteX12" fmla="*/ 0 w 833475"/>
              <a:gd name="connsiteY12" fmla="*/ 268067 h 921276"/>
              <a:gd name="connsiteX13" fmla="*/ 464308 w 833475"/>
              <a:gd name="connsiteY13" fmla="*/ 0 h 92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3475" h="921276">
                <a:moveTo>
                  <a:pt x="464308" y="0"/>
                </a:moveTo>
                <a:lnTo>
                  <a:pt x="480195" y="31200"/>
                </a:lnTo>
                <a:cubicBezTo>
                  <a:pt x="541332" y="137297"/>
                  <a:pt x="618044" y="232441"/>
                  <a:pt x="707016" y="313158"/>
                </a:cubicBezTo>
                <a:lnTo>
                  <a:pt x="829348" y="406573"/>
                </a:lnTo>
                <a:lnTo>
                  <a:pt x="833475" y="399426"/>
                </a:lnTo>
                <a:lnTo>
                  <a:pt x="833475" y="399426"/>
                </a:lnTo>
                <a:lnTo>
                  <a:pt x="532185" y="921276"/>
                </a:lnTo>
                <a:lnTo>
                  <a:pt x="453865" y="861746"/>
                </a:lnTo>
                <a:cubicBezTo>
                  <a:pt x="416606" y="830621"/>
                  <a:pt x="380588" y="797822"/>
                  <a:pt x="345904" y="763450"/>
                </a:cubicBezTo>
                <a:lnTo>
                  <a:pt x="310812" y="725626"/>
                </a:lnTo>
                <a:lnTo>
                  <a:pt x="250688" y="660015"/>
                </a:lnTo>
                <a:cubicBezTo>
                  <a:pt x="187209" y="584682"/>
                  <a:pt x="129421" y="503434"/>
                  <a:pt x="78077" y="417104"/>
                </a:cubicBezTo>
                <a:lnTo>
                  <a:pt x="0" y="268067"/>
                </a:lnTo>
                <a:lnTo>
                  <a:pt x="4643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917FF488-AC07-440A-9CB1-61159041CB23}"/>
              </a:ext>
            </a:extLst>
          </p:cNvPr>
          <p:cNvSpPr/>
          <p:nvPr/>
        </p:nvSpPr>
        <p:spPr>
          <a:xfrm>
            <a:off x="7024982" y="4272010"/>
            <a:ext cx="1144890" cy="1223685"/>
          </a:xfrm>
          <a:custGeom>
            <a:avLst/>
            <a:gdLst>
              <a:gd name="connsiteX0" fmla="*/ 542763 w 1144890"/>
              <a:gd name="connsiteY0" fmla="*/ 0 h 1223685"/>
              <a:gd name="connsiteX1" fmla="*/ 1144890 w 1144890"/>
              <a:gd name="connsiteY1" fmla="*/ 347638 h 1223685"/>
              <a:gd name="connsiteX2" fmla="*/ 1134264 w 1144890"/>
              <a:gd name="connsiteY2" fmla="*/ 368834 h 1223685"/>
              <a:gd name="connsiteX3" fmla="*/ 1117287 w 1144890"/>
              <a:gd name="connsiteY3" fmla="*/ 398927 h 1223685"/>
              <a:gd name="connsiteX4" fmla="*/ 1017992 w 1144890"/>
              <a:gd name="connsiteY4" fmla="*/ 551414 h 1223685"/>
              <a:gd name="connsiteX5" fmla="*/ 952721 w 1144890"/>
              <a:gd name="connsiteY5" fmla="*/ 644281 h 1223685"/>
              <a:gd name="connsiteX6" fmla="*/ 879687 w 1144890"/>
              <a:gd name="connsiteY6" fmla="*/ 732946 h 1223685"/>
              <a:gd name="connsiteX7" fmla="*/ 767697 w 1144890"/>
              <a:gd name="connsiteY7" fmla="*/ 860564 h 1223685"/>
              <a:gd name="connsiteX8" fmla="*/ 734953 w 1144890"/>
              <a:gd name="connsiteY8" fmla="*/ 892317 h 1223685"/>
              <a:gd name="connsiteX9" fmla="*/ 566732 w 1144890"/>
              <a:gd name="connsiteY9" fmla="*/ 1046816 h 1223685"/>
              <a:gd name="connsiteX10" fmla="*/ 355150 w 1144890"/>
              <a:gd name="connsiteY10" fmla="*/ 1202636 h 1223685"/>
              <a:gd name="connsiteX11" fmla="*/ 324602 w 1144890"/>
              <a:gd name="connsiteY11" fmla="*/ 1221331 h 1223685"/>
              <a:gd name="connsiteX12" fmla="*/ 325961 w 1144890"/>
              <a:gd name="connsiteY12" fmla="*/ 1223685 h 1223685"/>
              <a:gd name="connsiteX13" fmla="*/ 325961 w 1144890"/>
              <a:gd name="connsiteY13" fmla="*/ 1223685 h 1223685"/>
              <a:gd name="connsiteX14" fmla="*/ 0 w 1144890"/>
              <a:gd name="connsiteY14" fmla="*/ 659105 h 1223685"/>
              <a:gd name="connsiteX15" fmla="*/ 1 w 1144890"/>
              <a:gd name="connsiteY15" fmla="*/ 659105 h 1223685"/>
              <a:gd name="connsiteX16" fmla="*/ 261 w 1144890"/>
              <a:gd name="connsiteY16" fmla="*/ 659556 h 1223685"/>
              <a:gd name="connsiteX17" fmla="*/ 65943 w 1144890"/>
              <a:gd name="connsiteY17" fmla="*/ 605376 h 1223685"/>
              <a:gd name="connsiteX18" fmla="*/ 143003 w 1144890"/>
              <a:gd name="connsiteY18" fmla="*/ 542001 h 1223685"/>
              <a:gd name="connsiteX19" fmla="*/ 486251 w 1144890"/>
              <a:gd name="connsiteY19" fmla="*/ 111355 h 1223685"/>
              <a:gd name="connsiteX20" fmla="*/ 542763 w 1144890"/>
              <a:gd name="connsiteY20" fmla="*/ 0 h 122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44890" h="1223685">
                <a:moveTo>
                  <a:pt x="542763" y="0"/>
                </a:moveTo>
                <a:lnTo>
                  <a:pt x="1144890" y="347638"/>
                </a:lnTo>
                <a:lnTo>
                  <a:pt x="1134264" y="368834"/>
                </a:lnTo>
                <a:lnTo>
                  <a:pt x="1117287" y="398927"/>
                </a:lnTo>
                <a:lnTo>
                  <a:pt x="1017992" y="551414"/>
                </a:lnTo>
                <a:lnTo>
                  <a:pt x="952721" y="644281"/>
                </a:lnTo>
                <a:lnTo>
                  <a:pt x="879687" y="732946"/>
                </a:lnTo>
                <a:lnTo>
                  <a:pt x="767697" y="860564"/>
                </a:lnTo>
                <a:lnTo>
                  <a:pt x="734953" y="892317"/>
                </a:lnTo>
                <a:lnTo>
                  <a:pt x="566732" y="1046816"/>
                </a:lnTo>
                <a:cubicBezTo>
                  <a:pt x="499144" y="1102484"/>
                  <a:pt x="428520" y="1154521"/>
                  <a:pt x="355150" y="1202636"/>
                </a:cubicBezTo>
                <a:lnTo>
                  <a:pt x="324602" y="1221331"/>
                </a:lnTo>
                <a:lnTo>
                  <a:pt x="325961" y="1223685"/>
                </a:lnTo>
                <a:lnTo>
                  <a:pt x="325961" y="1223685"/>
                </a:lnTo>
                <a:lnTo>
                  <a:pt x="0" y="659105"/>
                </a:lnTo>
                <a:lnTo>
                  <a:pt x="1" y="659105"/>
                </a:lnTo>
                <a:lnTo>
                  <a:pt x="261" y="659556"/>
                </a:lnTo>
                <a:lnTo>
                  <a:pt x="65943" y="605376"/>
                </a:lnTo>
                <a:lnTo>
                  <a:pt x="143003" y="542001"/>
                </a:lnTo>
                <a:cubicBezTo>
                  <a:pt x="277063" y="419241"/>
                  <a:pt x="393124" y="273900"/>
                  <a:pt x="486251" y="111355"/>
                </a:cubicBezTo>
                <a:lnTo>
                  <a:pt x="542763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C0802E6-ECAA-4108-8995-BF5769E66170}"/>
              </a:ext>
            </a:extLst>
          </p:cNvPr>
          <p:cNvSpPr/>
          <p:nvPr/>
        </p:nvSpPr>
        <p:spPr>
          <a:xfrm>
            <a:off x="3981837" y="4273871"/>
            <a:ext cx="1179038" cy="1237342"/>
          </a:xfrm>
          <a:custGeom>
            <a:avLst/>
            <a:gdLst>
              <a:gd name="connsiteX0" fmla="*/ 642827 w 1179038"/>
              <a:gd name="connsiteY0" fmla="*/ 0 h 1237342"/>
              <a:gd name="connsiteX1" fmla="*/ 719234 w 1179038"/>
              <a:gd name="connsiteY1" fmla="*/ 144060 h 1237342"/>
              <a:gd name="connsiteX2" fmla="*/ 892811 w 1179038"/>
              <a:gd name="connsiteY2" fmla="*/ 385329 h 1237342"/>
              <a:gd name="connsiteX3" fmla="*/ 957665 w 1179038"/>
              <a:gd name="connsiteY3" fmla="*/ 455233 h 1237342"/>
              <a:gd name="connsiteX4" fmla="*/ 996932 w 1179038"/>
              <a:gd name="connsiteY4" fmla="*/ 498083 h 1237342"/>
              <a:gd name="connsiteX5" fmla="*/ 1104293 w 1179038"/>
              <a:gd name="connsiteY5" fmla="*/ 597048 h 1237342"/>
              <a:gd name="connsiteX6" fmla="*/ 1177565 w 1179038"/>
              <a:gd name="connsiteY6" fmla="*/ 653433 h 1237342"/>
              <a:gd name="connsiteX7" fmla="*/ 1179038 w 1179038"/>
              <a:gd name="connsiteY7" fmla="*/ 650883 h 1237342"/>
              <a:gd name="connsiteX8" fmla="*/ 1179038 w 1179038"/>
              <a:gd name="connsiteY8" fmla="*/ 650883 h 1237342"/>
              <a:gd name="connsiteX9" fmla="*/ 840445 w 1179038"/>
              <a:gd name="connsiteY9" fmla="*/ 1237342 h 1237342"/>
              <a:gd name="connsiteX10" fmla="*/ 738904 w 1179038"/>
              <a:gd name="connsiteY10" fmla="*/ 1174915 h 1237342"/>
              <a:gd name="connsiteX11" fmla="*/ 402408 w 1179038"/>
              <a:gd name="connsiteY11" fmla="*/ 897356 h 1237342"/>
              <a:gd name="connsiteX12" fmla="*/ 258355 w 1179038"/>
              <a:gd name="connsiteY12" fmla="*/ 741691 h 1237342"/>
              <a:gd name="connsiteX13" fmla="*/ 238977 w 1179038"/>
              <a:gd name="connsiteY13" fmla="*/ 717508 h 1237342"/>
              <a:gd name="connsiteX14" fmla="*/ 135067 w 1179038"/>
              <a:gd name="connsiteY14" fmla="*/ 582867 h 1237342"/>
              <a:gd name="connsiteX15" fmla="*/ 45713 w 1179038"/>
              <a:gd name="connsiteY15" fmla="*/ 442796 h 1237342"/>
              <a:gd name="connsiteX16" fmla="*/ 1121 w 1179038"/>
              <a:gd name="connsiteY16" fmla="*/ 370489 h 1237342"/>
              <a:gd name="connsiteX17" fmla="*/ 0 w 1179038"/>
              <a:gd name="connsiteY17" fmla="*/ 371136 h 1237342"/>
              <a:gd name="connsiteX18" fmla="*/ 0 w 1179038"/>
              <a:gd name="connsiteY18" fmla="*/ 371136 h 1237342"/>
              <a:gd name="connsiteX19" fmla="*/ 642827 w 1179038"/>
              <a:gd name="connsiteY19" fmla="*/ 0 h 123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79038" h="1237342">
                <a:moveTo>
                  <a:pt x="642827" y="0"/>
                </a:moveTo>
                <a:lnTo>
                  <a:pt x="719234" y="144060"/>
                </a:lnTo>
                <a:cubicBezTo>
                  <a:pt x="770865" y="229806"/>
                  <a:pt x="828977" y="310505"/>
                  <a:pt x="892811" y="385329"/>
                </a:cubicBezTo>
                <a:lnTo>
                  <a:pt x="957665" y="455233"/>
                </a:lnTo>
                <a:lnTo>
                  <a:pt x="996932" y="498083"/>
                </a:lnTo>
                <a:cubicBezTo>
                  <a:pt x="1031423" y="532689"/>
                  <a:pt x="1067241" y="565712"/>
                  <a:pt x="1104293" y="597048"/>
                </a:cubicBezTo>
                <a:lnTo>
                  <a:pt x="1177565" y="653433"/>
                </a:lnTo>
                <a:lnTo>
                  <a:pt x="1179038" y="650883"/>
                </a:lnTo>
                <a:lnTo>
                  <a:pt x="1179038" y="650883"/>
                </a:lnTo>
                <a:lnTo>
                  <a:pt x="840445" y="1237342"/>
                </a:lnTo>
                <a:lnTo>
                  <a:pt x="738904" y="1174915"/>
                </a:lnTo>
                <a:cubicBezTo>
                  <a:pt x="618566" y="1092644"/>
                  <a:pt x="505956" y="999675"/>
                  <a:pt x="402408" y="897356"/>
                </a:cubicBezTo>
                <a:lnTo>
                  <a:pt x="258355" y="741691"/>
                </a:lnTo>
                <a:lnTo>
                  <a:pt x="238977" y="717508"/>
                </a:lnTo>
                <a:lnTo>
                  <a:pt x="135067" y="582867"/>
                </a:lnTo>
                <a:lnTo>
                  <a:pt x="45713" y="442796"/>
                </a:lnTo>
                <a:lnTo>
                  <a:pt x="1121" y="370489"/>
                </a:lnTo>
                <a:lnTo>
                  <a:pt x="0" y="371136"/>
                </a:lnTo>
                <a:lnTo>
                  <a:pt x="0" y="371136"/>
                </a:lnTo>
                <a:lnTo>
                  <a:pt x="6428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8016EB7B-6177-4CA2-B888-4F124FE9B7A3}"/>
              </a:ext>
            </a:extLst>
          </p:cNvPr>
          <p:cNvSpPr/>
          <p:nvPr/>
        </p:nvSpPr>
        <p:spPr>
          <a:xfrm>
            <a:off x="6133070" y="4430566"/>
            <a:ext cx="830727" cy="806151"/>
          </a:xfrm>
          <a:custGeom>
            <a:avLst/>
            <a:gdLst>
              <a:gd name="connsiteX0" fmla="*/ 517310 w 830727"/>
              <a:gd name="connsiteY0" fmla="*/ 0 h 806151"/>
              <a:gd name="connsiteX1" fmla="*/ 830727 w 830727"/>
              <a:gd name="connsiteY1" fmla="*/ 542854 h 806151"/>
              <a:gd name="connsiteX2" fmla="*/ 830727 w 830727"/>
              <a:gd name="connsiteY2" fmla="*/ 542855 h 806151"/>
              <a:gd name="connsiteX3" fmla="*/ 829972 w 830727"/>
              <a:gd name="connsiteY3" fmla="*/ 541548 h 806151"/>
              <a:gd name="connsiteX4" fmla="*/ 757584 w 830727"/>
              <a:gd name="connsiteY4" fmla="*/ 589464 h 806151"/>
              <a:gd name="connsiteX5" fmla="*/ 175261 w 830727"/>
              <a:gd name="connsiteY5" fmla="*/ 794105 h 806151"/>
              <a:gd name="connsiteX6" fmla="*/ 0 w 830727"/>
              <a:gd name="connsiteY6" fmla="*/ 806151 h 806151"/>
              <a:gd name="connsiteX7" fmla="*/ 0 w 830727"/>
              <a:gd name="connsiteY7" fmla="*/ 163904 h 806151"/>
              <a:gd name="connsiteX8" fmla="*/ 216277 w 830727"/>
              <a:gd name="connsiteY8" fmla="*/ 135370 h 806151"/>
              <a:gd name="connsiteX9" fmla="*/ 470425 w 830727"/>
              <a:gd name="connsiteY9" fmla="*/ 30645 h 806151"/>
              <a:gd name="connsiteX10" fmla="*/ 517310 w 830727"/>
              <a:gd name="connsiteY10" fmla="*/ 0 h 806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0727" h="806151">
                <a:moveTo>
                  <a:pt x="517310" y="0"/>
                </a:moveTo>
                <a:lnTo>
                  <a:pt x="830727" y="542854"/>
                </a:lnTo>
                <a:lnTo>
                  <a:pt x="830727" y="542855"/>
                </a:lnTo>
                <a:lnTo>
                  <a:pt x="829972" y="541548"/>
                </a:lnTo>
                <a:lnTo>
                  <a:pt x="757584" y="589464"/>
                </a:lnTo>
                <a:cubicBezTo>
                  <a:pt x="580418" y="694326"/>
                  <a:pt x="383855" y="765215"/>
                  <a:pt x="175261" y="794105"/>
                </a:cubicBezTo>
                <a:lnTo>
                  <a:pt x="0" y="806151"/>
                </a:lnTo>
                <a:lnTo>
                  <a:pt x="0" y="163904"/>
                </a:lnTo>
                <a:lnTo>
                  <a:pt x="216277" y="135370"/>
                </a:lnTo>
                <a:cubicBezTo>
                  <a:pt x="305811" y="111244"/>
                  <a:pt x="391016" y="75823"/>
                  <a:pt x="470425" y="30645"/>
                </a:cubicBezTo>
                <a:lnTo>
                  <a:pt x="51731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1D407774-2A38-4D56-A96F-F5207EA45CFE}"/>
              </a:ext>
            </a:extLst>
          </p:cNvPr>
          <p:cNvSpPr/>
          <p:nvPr/>
        </p:nvSpPr>
        <p:spPr>
          <a:xfrm>
            <a:off x="5219262" y="4449908"/>
            <a:ext cx="839667" cy="787318"/>
          </a:xfrm>
          <a:custGeom>
            <a:avLst/>
            <a:gdLst>
              <a:gd name="connsiteX0" fmla="*/ 301376 w 839667"/>
              <a:gd name="connsiteY0" fmla="*/ 0 h 787318"/>
              <a:gd name="connsiteX1" fmla="*/ 438973 w 839667"/>
              <a:gd name="connsiteY1" fmla="*/ 71560 h 787318"/>
              <a:gd name="connsiteX2" fmla="*/ 624072 w 839667"/>
              <a:gd name="connsiteY2" fmla="*/ 129136 h 787318"/>
              <a:gd name="connsiteX3" fmla="*/ 839667 w 839667"/>
              <a:gd name="connsiteY3" fmla="*/ 151898 h 787318"/>
              <a:gd name="connsiteX4" fmla="*/ 839667 w 839667"/>
              <a:gd name="connsiteY4" fmla="*/ 787318 h 787318"/>
              <a:gd name="connsiteX5" fmla="*/ 706283 w 839667"/>
              <a:gd name="connsiteY5" fmla="*/ 779979 h 787318"/>
              <a:gd name="connsiteX6" fmla="*/ 117773 w 839667"/>
              <a:gd name="connsiteY6" fmla="*/ 590639 h 787318"/>
              <a:gd name="connsiteX7" fmla="*/ 1962 w 839667"/>
              <a:gd name="connsiteY7" fmla="*/ 518601 h 787318"/>
              <a:gd name="connsiteX8" fmla="*/ 1 w 839667"/>
              <a:gd name="connsiteY8" fmla="*/ 521998 h 787318"/>
              <a:gd name="connsiteX9" fmla="*/ 0 w 839667"/>
              <a:gd name="connsiteY9" fmla="*/ 521997 h 787318"/>
              <a:gd name="connsiteX10" fmla="*/ 301376 w 839667"/>
              <a:gd name="connsiteY10" fmla="*/ 0 h 787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9667" h="787318">
                <a:moveTo>
                  <a:pt x="301376" y="0"/>
                </a:moveTo>
                <a:lnTo>
                  <a:pt x="438973" y="71560"/>
                </a:lnTo>
                <a:cubicBezTo>
                  <a:pt x="498360" y="96086"/>
                  <a:pt x="560227" y="115453"/>
                  <a:pt x="624072" y="129136"/>
                </a:cubicBezTo>
                <a:lnTo>
                  <a:pt x="839667" y="151898"/>
                </a:lnTo>
                <a:lnTo>
                  <a:pt x="839667" y="787318"/>
                </a:lnTo>
                <a:lnTo>
                  <a:pt x="706283" y="779979"/>
                </a:lnTo>
                <a:cubicBezTo>
                  <a:pt x="496117" y="756724"/>
                  <a:pt x="297492" y="690936"/>
                  <a:pt x="117773" y="590639"/>
                </a:cubicBezTo>
                <a:lnTo>
                  <a:pt x="1962" y="518601"/>
                </a:lnTo>
                <a:lnTo>
                  <a:pt x="1" y="521998"/>
                </a:lnTo>
                <a:lnTo>
                  <a:pt x="0" y="521997"/>
                </a:lnTo>
                <a:lnTo>
                  <a:pt x="301376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2CC5B18-1542-48B5-A337-0951FBCF850B}"/>
              </a:ext>
            </a:extLst>
          </p:cNvPr>
          <p:cNvSpPr/>
          <p:nvPr/>
        </p:nvSpPr>
        <p:spPr>
          <a:xfrm>
            <a:off x="7350943" y="4620228"/>
            <a:ext cx="1144527" cy="1170445"/>
          </a:xfrm>
          <a:custGeom>
            <a:avLst/>
            <a:gdLst>
              <a:gd name="connsiteX0" fmla="*/ 819933 w 1144527"/>
              <a:gd name="connsiteY0" fmla="*/ 0 h 1170445"/>
              <a:gd name="connsiteX1" fmla="*/ 1144527 w 1144527"/>
              <a:gd name="connsiteY1" fmla="*/ 187404 h 1170445"/>
              <a:gd name="connsiteX2" fmla="*/ 1091850 w 1144527"/>
              <a:gd name="connsiteY2" fmla="*/ 278968 h 1170445"/>
              <a:gd name="connsiteX3" fmla="*/ 252185 w 1144527"/>
              <a:gd name="connsiteY3" fmla="*/ 1121308 h 1170445"/>
              <a:gd name="connsiteX4" fmla="*/ 170305 w 1144527"/>
              <a:gd name="connsiteY4" fmla="*/ 1170445 h 1170445"/>
              <a:gd name="connsiteX5" fmla="*/ 0 w 1144527"/>
              <a:gd name="connsiteY5" fmla="*/ 875467 h 1170445"/>
              <a:gd name="connsiteX6" fmla="*/ 64344 w 1144527"/>
              <a:gd name="connsiteY6" fmla="*/ 835767 h 1170445"/>
              <a:gd name="connsiteX7" fmla="*/ 280123 w 1144527"/>
              <a:gd name="connsiteY7" fmla="*/ 669065 h 1170445"/>
              <a:gd name="connsiteX8" fmla="*/ 408992 w 1144527"/>
              <a:gd name="connsiteY8" fmla="*/ 544099 h 1170445"/>
              <a:gd name="connsiteX9" fmla="*/ 434140 w 1144527"/>
              <a:gd name="connsiteY9" fmla="*/ 521001 h 1170445"/>
              <a:gd name="connsiteX10" fmla="*/ 441736 w 1144527"/>
              <a:gd name="connsiteY10" fmla="*/ 512346 h 1170445"/>
              <a:gd name="connsiteX11" fmla="*/ 475881 w 1144527"/>
              <a:gd name="connsiteY11" fmla="*/ 479234 h 1170445"/>
              <a:gd name="connsiteX12" fmla="*/ 553726 w 1144527"/>
              <a:gd name="connsiteY12" fmla="*/ 384728 h 1170445"/>
              <a:gd name="connsiteX13" fmla="*/ 607555 w 1144527"/>
              <a:gd name="connsiteY13" fmla="*/ 323388 h 1170445"/>
              <a:gd name="connsiteX14" fmla="*/ 626760 w 1144527"/>
              <a:gd name="connsiteY14" fmla="*/ 296063 h 1170445"/>
              <a:gd name="connsiteX15" fmla="*/ 649669 w 1144527"/>
              <a:gd name="connsiteY15" fmla="*/ 268251 h 1170445"/>
              <a:gd name="connsiteX16" fmla="*/ 692031 w 1144527"/>
              <a:gd name="connsiteY16" fmla="*/ 203196 h 1170445"/>
              <a:gd name="connsiteX17" fmla="*/ 759275 w 1144527"/>
              <a:gd name="connsiteY17" fmla="*/ 107521 h 1170445"/>
              <a:gd name="connsiteX18" fmla="*/ 791326 w 1144527"/>
              <a:gd name="connsiteY18" fmla="*/ 50709 h 1170445"/>
              <a:gd name="connsiteX19" fmla="*/ 799540 w 1144527"/>
              <a:gd name="connsiteY19" fmla="*/ 38094 h 1170445"/>
              <a:gd name="connsiteX20" fmla="*/ 808303 w 1144527"/>
              <a:gd name="connsiteY20" fmla="*/ 20616 h 1170445"/>
              <a:gd name="connsiteX21" fmla="*/ 819933 w 1144527"/>
              <a:gd name="connsiteY21" fmla="*/ 0 h 117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44527" h="1170445">
                <a:moveTo>
                  <a:pt x="819933" y="0"/>
                </a:moveTo>
                <a:lnTo>
                  <a:pt x="1144527" y="187404"/>
                </a:lnTo>
                <a:lnTo>
                  <a:pt x="1091850" y="278968"/>
                </a:lnTo>
                <a:cubicBezTo>
                  <a:pt x="876717" y="616413"/>
                  <a:pt x="589713" y="904255"/>
                  <a:pt x="252185" y="1121308"/>
                </a:cubicBezTo>
                <a:lnTo>
                  <a:pt x="170305" y="1170445"/>
                </a:lnTo>
                <a:lnTo>
                  <a:pt x="0" y="875467"/>
                </a:lnTo>
                <a:lnTo>
                  <a:pt x="64344" y="835767"/>
                </a:lnTo>
                <a:cubicBezTo>
                  <a:pt x="139391" y="784275"/>
                  <a:pt x="211426" y="728598"/>
                  <a:pt x="280123" y="669065"/>
                </a:cubicBezTo>
                <a:lnTo>
                  <a:pt x="408992" y="544099"/>
                </a:lnTo>
                <a:lnTo>
                  <a:pt x="434140" y="521001"/>
                </a:lnTo>
                <a:lnTo>
                  <a:pt x="441736" y="512346"/>
                </a:lnTo>
                <a:lnTo>
                  <a:pt x="475881" y="479234"/>
                </a:lnTo>
                <a:lnTo>
                  <a:pt x="553726" y="384728"/>
                </a:lnTo>
                <a:lnTo>
                  <a:pt x="607555" y="323388"/>
                </a:lnTo>
                <a:lnTo>
                  <a:pt x="626760" y="296063"/>
                </a:lnTo>
                <a:lnTo>
                  <a:pt x="649669" y="268251"/>
                </a:lnTo>
                <a:lnTo>
                  <a:pt x="692031" y="203196"/>
                </a:lnTo>
                <a:lnTo>
                  <a:pt x="759275" y="107521"/>
                </a:lnTo>
                <a:lnTo>
                  <a:pt x="791326" y="50709"/>
                </a:lnTo>
                <a:lnTo>
                  <a:pt x="799540" y="38094"/>
                </a:lnTo>
                <a:lnTo>
                  <a:pt x="808303" y="20616"/>
                </a:lnTo>
                <a:lnTo>
                  <a:pt x="819933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A9AA0AE7-5088-4C89-8C20-EE4A655F2B46}"/>
              </a:ext>
            </a:extLst>
          </p:cNvPr>
          <p:cNvSpPr/>
          <p:nvPr/>
        </p:nvSpPr>
        <p:spPr>
          <a:xfrm>
            <a:off x="3696227" y="4645007"/>
            <a:ext cx="1126056" cy="1139615"/>
          </a:xfrm>
          <a:custGeom>
            <a:avLst/>
            <a:gdLst>
              <a:gd name="connsiteX0" fmla="*/ 285610 w 1126056"/>
              <a:gd name="connsiteY0" fmla="*/ 0 h 1139615"/>
              <a:gd name="connsiteX1" fmla="*/ 331323 w 1126056"/>
              <a:gd name="connsiteY1" fmla="*/ 71660 h 1139615"/>
              <a:gd name="connsiteX2" fmla="*/ 405888 w 1126056"/>
              <a:gd name="connsiteY2" fmla="*/ 192567 h 1139615"/>
              <a:gd name="connsiteX3" fmla="*/ 420677 w 1126056"/>
              <a:gd name="connsiteY3" fmla="*/ 211731 h 1139615"/>
              <a:gd name="connsiteX4" fmla="*/ 436222 w 1126056"/>
              <a:gd name="connsiteY4" fmla="*/ 236098 h 1139615"/>
              <a:gd name="connsiteX5" fmla="*/ 524587 w 1126056"/>
              <a:gd name="connsiteY5" fmla="*/ 346372 h 1139615"/>
              <a:gd name="connsiteX6" fmla="*/ 539658 w 1126056"/>
              <a:gd name="connsiteY6" fmla="*/ 365900 h 1139615"/>
              <a:gd name="connsiteX7" fmla="*/ 543965 w 1126056"/>
              <a:gd name="connsiteY7" fmla="*/ 370555 h 1139615"/>
              <a:gd name="connsiteX8" fmla="*/ 577320 w 1126056"/>
              <a:gd name="connsiteY8" fmla="*/ 412179 h 1139615"/>
              <a:gd name="connsiteX9" fmla="*/ 1087613 w 1126056"/>
              <a:gd name="connsiteY9" fmla="*/ 851283 h 1139615"/>
              <a:gd name="connsiteX10" fmla="*/ 1122869 w 1126056"/>
              <a:gd name="connsiteY10" fmla="*/ 871725 h 1139615"/>
              <a:gd name="connsiteX11" fmla="*/ 1126055 w 1126056"/>
              <a:gd name="connsiteY11" fmla="*/ 866206 h 1139615"/>
              <a:gd name="connsiteX12" fmla="*/ 1126056 w 1126056"/>
              <a:gd name="connsiteY12" fmla="*/ 866206 h 1139615"/>
              <a:gd name="connsiteX13" fmla="*/ 968203 w 1126056"/>
              <a:gd name="connsiteY13" fmla="*/ 1139615 h 1139615"/>
              <a:gd name="connsiteX14" fmla="*/ 848357 w 1126056"/>
              <a:gd name="connsiteY14" fmla="*/ 1067364 h 1139615"/>
              <a:gd name="connsiteX15" fmla="*/ 44207 w 1126056"/>
              <a:gd name="connsiteY15" fmla="*/ 240136 h 1139615"/>
              <a:gd name="connsiteX16" fmla="*/ 0 w 1126056"/>
              <a:gd name="connsiteY16" fmla="*/ 164897 h 1139615"/>
              <a:gd name="connsiteX17" fmla="*/ 285610 w 1126056"/>
              <a:gd name="connsiteY17" fmla="*/ 0 h 1139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26056" h="1139615">
                <a:moveTo>
                  <a:pt x="285610" y="0"/>
                </a:moveTo>
                <a:lnTo>
                  <a:pt x="331323" y="71660"/>
                </a:lnTo>
                <a:lnTo>
                  <a:pt x="405888" y="192567"/>
                </a:lnTo>
                <a:lnTo>
                  <a:pt x="420677" y="211731"/>
                </a:lnTo>
                <a:lnTo>
                  <a:pt x="436222" y="236098"/>
                </a:lnTo>
                <a:lnTo>
                  <a:pt x="524587" y="346372"/>
                </a:lnTo>
                <a:lnTo>
                  <a:pt x="539658" y="365900"/>
                </a:lnTo>
                <a:lnTo>
                  <a:pt x="543965" y="370555"/>
                </a:lnTo>
                <a:lnTo>
                  <a:pt x="577320" y="412179"/>
                </a:lnTo>
                <a:cubicBezTo>
                  <a:pt x="726214" y="581387"/>
                  <a:pt x="897952" y="729421"/>
                  <a:pt x="1087613" y="851283"/>
                </a:cubicBezTo>
                <a:lnTo>
                  <a:pt x="1122869" y="871725"/>
                </a:lnTo>
                <a:lnTo>
                  <a:pt x="1126055" y="866206"/>
                </a:lnTo>
                <a:lnTo>
                  <a:pt x="1126056" y="866206"/>
                </a:lnTo>
                <a:lnTo>
                  <a:pt x="968203" y="1139615"/>
                </a:lnTo>
                <a:lnTo>
                  <a:pt x="848357" y="1067364"/>
                </a:lnTo>
                <a:cubicBezTo>
                  <a:pt x="525425" y="850867"/>
                  <a:pt x="250886" y="568685"/>
                  <a:pt x="44207" y="240136"/>
                </a:cubicBezTo>
                <a:lnTo>
                  <a:pt x="0" y="164897"/>
                </a:lnTo>
                <a:lnTo>
                  <a:pt x="28561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F864F3C3-B9F1-4441-9147-B08EF8752697}"/>
              </a:ext>
            </a:extLst>
          </p:cNvPr>
          <p:cNvSpPr/>
          <p:nvPr/>
        </p:nvSpPr>
        <p:spPr>
          <a:xfrm>
            <a:off x="4883236" y="4971906"/>
            <a:ext cx="1175693" cy="893528"/>
          </a:xfrm>
          <a:custGeom>
            <a:avLst/>
            <a:gdLst>
              <a:gd name="connsiteX0" fmla="*/ 336027 w 1175693"/>
              <a:gd name="connsiteY0" fmla="*/ 0 h 893528"/>
              <a:gd name="connsiteX1" fmla="*/ 455958 w 1175693"/>
              <a:gd name="connsiteY1" fmla="*/ 75528 h 893528"/>
              <a:gd name="connsiteX2" fmla="*/ 1041197 w 1175693"/>
              <a:gd name="connsiteY2" fmla="*/ 266156 h 893528"/>
              <a:gd name="connsiteX3" fmla="*/ 1175693 w 1175693"/>
              <a:gd name="connsiteY3" fmla="*/ 273648 h 893528"/>
              <a:gd name="connsiteX4" fmla="*/ 1175693 w 1175693"/>
              <a:gd name="connsiteY4" fmla="*/ 893528 h 893528"/>
              <a:gd name="connsiteX5" fmla="*/ 1031557 w 1175693"/>
              <a:gd name="connsiteY5" fmla="*/ 888920 h 893528"/>
              <a:gd name="connsiteX6" fmla="*/ 36438 w 1175693"/>
              <a:gd name="connsiteY6" fmla="*/ 599181 h 893528"/>
              <a:gd name="connsiteX7" fmla="*/ 2231 w 1175693"/>
              <a:gd name="connsiteY7" fmla="*/ 578151 h 893528"/>
              <a:gd name="connsiteX8" fmla="*/ 0 w 1175693"/>
              <a:gd name="connsiteY8" fmla="*/ 582015 h 893528"/>
              <a:gd name="connsiteX9" fmla="*/ 0 w 1175693"/>
              <a:gd name="connsiteY9" fmla="*/ 582015 h 893528"/>
              <a:gd name="connsiteX10" fmla="*/ 336027 w 1175693"/>
              <a:gd name="connsiteY10" fmla="*/ 0 h 89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75693" h="893528">
                <a:moveTo>
                  <a:pt x="336027" y="0"/>
                </a:moveTo>
                <a:lnTo>
                  <a:pt x="455958" y="75528"/>
                </a:lnTo>
                <a:cubicBezTo>
                  <a:pt x="634679" y="176507"/>
                  <a:pt x="832200" y="242743"/>
                  <a:pt x="1041197" y="266156"/>
                </a:cubicBezTo>
                <a:lnTo>
                  <a:pt x="1175693" y="273648"/>
                </a:lnTo>
                <a:lnTo>
                  <a:pt x="1175693" y="893528"/>
                </a:lnTo>
                <a:lnTo>
                  <a:pt x="1031557" y="888920"/>
                </a:lnTo>
                <a:cubicBezTo>
                  <a:pt x="672926" y="865917"/>
                  <a:pt x="335578" y="763628"/>
                  <a:pt x="36438" y="599181"/>
                </a:cubicBezTo>
                <a:lnTo>
                  <a:pt x="2231" y="578151"/>
                </a:lnTo>
                <a:lnTo>
                  <a:pt x="0" y="582015"/>
                </a:lnTo>
                <a:lnTo>
                  <a:pt x="0" y="582015"/>
                </a:lnTo>
                <a:lnTo>
                  <a:pt x="3360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C2E53A4-2121-4546-B63F-13972A4049A5}"/>
              </a:ext>
            </a:extLst>
          </p:cNvPr>
          <p:cNvSpPr/>
          <p:nvPr/>
        </p:nvSpPr>
        <p:spPr>
          <a:xfrm>
            <a:off x="6133070" y="4973421"/>
            <a:ext cx="1153254" cy="890271"/>
          </a:xfrm>
          <a:custGeom>
            <a:avLst/>
            <a:gdLst>
              <a:gd name="connsiteX0" fmla="*/ 830727 w 1153254"/>
              <a:gd name="connsiteY0" fmla="*/ 0 h 890271"/>
              <a:gd name="connsiteX1" fmla="*/ 1153254 w 1153254"/>
              <a:gd name="connsiteY1" fmla="*/ 558634 h 890271"/>
              <a:gd name="connsiteX2" fmla="*/ 1118650 w 1153254"/>
              <a:gd name="connsiteY2" fmla="*/ 579810 h 890271"/>
              <a:gd name="connsiteX3" fmla="*/ 96430 w 1153254"/>
              <a:gd name="connsiteY3" fmla="*/ 887092 h 890271"/>
              <a:gd name="connsiteX4" fmla="*/ 0 w 1153254"/>
              <a:gd name="connsiteY4" fmla="*/ 890271 h 890271"/>
              <a:gd name="connsiteX5" fmla="*/ 0 w 1153254"/>
              <a:gd name="connsiteY5" fmla="*/ 271360 h 890271"/>
              <a:gd name="connsiteX6" fmla="*/ 172022 w 1153254"/>
              <a:gd name="connsiteY6" fmla="*/ 259390 h 890271"/>
              <a:gd name="connsiteX7" fmla="*/ 751107 w 1153254"/>
              <a:gd name="connsiteY7" fmla="*/ 53357 h 890271"/>
              <a:gd name="connsiteX8" fmla="*/ 830727 w 1153254"/>
              <a:gd name="connsiteY8" fmla="*/ 0 h 89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254" h="890271">
                <a:moveTo>
                  <a:pt x="830727" y="0"/>
                </a:moveTo>
                <a:lnTo>
                  <a:pt x="1153254" y="558634"/>
                </a:lnTo>
                <a:lnTo>
                  <a:pt x="1118650" y="579810"/>
                </a:lnTo>
                <a:cubicBezTo>
                  <a:pt x="812999" y="753951"/>
                  <a:pt x="466071" y="862641"/>
                  <a:pt x="96430" y="887092"/>
                </a:cubicBezTo>
                <a:lnTo>
                  <a:pt x="0" y="890271"/>
                </a:lnTo>
                <a:lnTo>
                  <a:pt x="0" y="271360"/>
                </a:lnTo>
                <a:lnTo>
                  <a:pt x="172022" y="259390"/>
                </a:lnTo>
                <a:cubicBezTo>
                  <a:pt x="379456" y="230303"/>
                  <a:pt x="574926" y="158932"/>
                  <a:pt x="751107" y="53357"/>
                </a:cubicBezTo>
                <a:lnTo>
                  <a:pt x="8307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0D8DC839-1D22-4628-A6B8-2F8C78736BE8}"/>
              </a:ext>
            </a:extLst>
          </p:cNvPr>
          <p:cNvSpPr/>
          <p:nvPr/>
        </p:nvSpPr>
        <p:spPr>
          <a:xfrm>
            <a:off x="6133070" y="5532054"/>
            <a:ext cx="1324596" cy="649401"/>
          </a:xfrm>
          <a:custGeom>
            <a:avLst/>
            <a:gdLst>
              <a:gd name="connsiteX0" fmla="*/ 1153254 w 1324596"/>
              <a:gd name="connsiteY0" fmla="*/ 0 h 649401"/>
              <a:gd name="connsiteX1" fmla="*/ 1324596 w 1324596"/>
              <a:gd name="connsiteY1" fmla="*/ 296774 h 649401"/>
              <a:gd name="connsiteX2" fmla="*/ 1322373 w 1324596"/>
              <a:gd name="connsiteY2" fmla="*/ 298109 h 649401"/>
              <a:gd name="connsiteX3" fmla="*/ 146725 w 1324596"/>
              <a:gd name="connsiteY3" fmla="*/ 644657 h 649401"/>
              <a:gd name="connsiteX4" fmla="*/ 0 w 1324596"/>
              <a:gd name="connsiteY4" fmla="*/ 649401 h 649401"/>
              <a:gd name="connsiteX5" fmla="*/ 0 w 1324596"/>
              <a:gd name="connsiteY5" fmla="*/ 339476 h 649401"/>
              <a:gd name="connsiteX6" fmla="*/ 90771 w 1324596"/>
              <a:gd name="connsiteY6" fmla="*/ 336563 h 649401"/>
              <a:gd name="connsiteX7" fmla="*/ 1083718 w 1324596"/>
              <a:gd name="connsiteY7" fmla="*/ 46415 h 649401"/>
              <a:gd name="connsiteX8" fmla="*/ 1154748 w 1324596"/>
              <a:gd name="connsiteY8" fmla="*/ 2589 h 649401"/>
              <a:gd name="connsiteX9" fmla="*/ 1153254 w 1324596"/>
              <a:gd name="connsiteY9" fmla="*/ 1 h 649401"/>
              <a:gd name="connsiteX10" fmla="*/ 1153254 w 1324596"/>
              <a:gd name="connsiteY10" fmla="*/ 0 h 64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4596" h="649401">
                <a:moveTo>
                  <a:pt x="1153254" y="0"/>
                </a:moveTo>
                <a:lnTo>
                  <a:pt x="1324596" y="296774"/>
                </a:lnTo>
                <a:lnTo>
                  <a:pt x="1322373" y="298109"/>
                </a:lnTo>
                <a:cubicBezTo>
                  <a:pt x="970846" y="494503"/>
                  <a:pt x="571847" y="617081"/>
                  <a:pt x="146725" y="644657"/>
                </a:cubicBezTo>
                <a:lnTo>
                  <a:pt x="0" y="649401"/>
                </a:lnTo>
                <a:lnTo>
                  <a:pt x="0" y="339476"/>
                </a:lnTo>
                <a:lnTo>
                  <a:pt x="90771" y="336563"/>
                </a:lnTo>
                <a:cubicBezTo>
                  <a:pt x="448619" y="313528"/>
                  <a:pt x="785231" y="211094"/>
                  <a:pt x="1083718" y="46415"/>
                </a:cubicBezTo>
                <a:lnTo>
                  <a:pt x="1154748" y="2589"/>
                </a:lnTo>
                <a:lnTo>
                  <a:pt x="1153254" y="1"/>
                </a:lnTo>
                <a:lnTo>
                  <a:pt x="1153254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2921A5A-60A3-470C-B54B-AE77583A6330}"/>
              </a:ext>
            </a:extLst>
          </p:cNvPr>
          <p:cNvSpPr/>
          <p:nvPr/>
        </p:nvSpPr>
        <p:spPr>
          <a:xfrm>
            <a:off x="4727937" y="5553921"/>
            <a:ext cx="1330992" cy="627566"/>
          </a:xfrm>
          <a:custGeom>
            <a:avLst/>
            <a:gdLst>
              <a:gd name="connsiteX0" fmla="*/ 155299 w 1330992"/>
              <a:gd name="connsiteY0" fmla="*/ 0 h 627566"/>
              <a:gd name="connsiteX1" fmla="*/ 245268 w 1330992"/>
              <a:gd name="connsiteY1" fmla="*/ 52165 h 627566"/>
              <a:gd name="connsiteX2" fmla="*/ 1095136 w 1330992"/>
              <a:gd name="connsiteY2" fmla="*/ 307034 h 627566"/>
              <a:gd name="connsiteX3" fmla="*/ 1330992 w 1330992"/>
              <a:gd name="connsiteY3" fmla="*/ 319129 h 627566"/>
              <a:gd name="connsiteX4" fmla="*/ 1330992 w 1330992"/>
              <a:gd name="connsiteY4" fmla="*/ 627566 h 627566"/>
              <a:gd name="connsiteX5" fmla="*/ 1189917 w 1330992"/>
              <a:gd name="connsiteY5" fmla="*/ 623143 h 627566"/>
              <a:gd name="connsiteX6" fmla="*/ 45439 w 1330992"/>
              <a:gd name="connsiteY6" fmla="*/ 296380 h 627566"/>
              <a:gd name="connsiteX7" fmla="*/ 0 w 1330992"/>
              <a:gd name="connsiteY7" fmla="*/ 268986 h 627566"/>
              <a:gd name="connsiteX8" fmla="*/ 155299 w 1330992"/>
              <a:gd name="connsiteY8" fmla="*/ 0 h 62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0992" h="627566">
                <a:moveTo>
                  <a:pt x="155299" y="0"/>
                </a:moveTo>
                <a:lnTo>
                  <a:pt x="245268" y="52165"/>
                </a:lnTo>
                <a:cubicBezTo>
                  <a:pt x="504801" y="187174"/>
                  <a:pt x="791636" y="275730"/>
                  <a:pt x="1095136" y="307034"/>
                </a:cubicBezTo>
                <a:lnTo>
                  <a:pt x="1330992" y="319129"/>
                </a:lnTo>
                <a:lnTo>
                  <a:pt x="1330992" y="627566"/>
                </a:lnTo>
                <a:lnTo>
                  <a:pt x="1189917" y="623143"/>
                </a:lnTo>
                <a:cubicBezTo>
                  <a:pt x="777459" y="597201"/>
                  <a:pt x="389477" y="481840"/>
                  <a:pt x="45439" y="296380"/>
                </a:cubicBezTo>
                <a:lnTo>
                  <a:pt x="0" y="268986"/>
                </a:lnTo>
                <a:lnTo>
                  <a:pt x="15529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D2F4E02-9D29-48D7-B99D-2CD753B2EA48}"/>
              </a:ext>
            </a:extLst>
          </p:cNvPr>
          <p:cNvSpPr txBox="1"/>
          <p:nvPr/>
        </p:nvSpPr>
        <p:spPr>
          <a:xfrm rot="915404">
            <a:off x="6386584" y="788959"/>
            <a:ext cx="7223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AUGUST</a:t>
            </a:r>
            <a:endParaRPr lang="en-US" sz="1200" b="1" dirty="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241D3BD-0161-45C7-A4F8-B63862F306D1}"/>
              </a:ext>
            </a:extLst>
          </p:cNvPr>
          <p:cNvSpPr txBox="1"/>
          <p:nvPr/>
        </p:nvSpPr>
        <p:spPr>
          <a:xfrm rot="2876607">
            <a:off x="7453387" y="1493162"/>
            <a:ext cx="948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SEPTEMBER</a:t>
            </a:r>
            <a:endParaRPr lang="en-US" sz="1200" b="1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0E6E09DC-9B05-4CBC-9C51-77B37A0EEB45}"/>
              </a:ext>
            </a:extLst>
          </p:cNvPr>
          <p:cNvSpPr txBox="1"/>
          <p:nvPr/>
        </p:nvSpPr>
        <p:spPr>
          <a:xfrm rot="4731043">
            <a:off x="8206554" y="2651584"/>
            <a:ext cx="7993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OKTOBER</a:t>
            </a:r>
            <a:endParaRPr lang="en-US" sz="1200" b="1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27CE71C8-2331-4392-9B33-EAA7A3F07052}"/>
              </a:ext>
            </a:extLst>
          </p:cNvPr>
          <p:cNvSpPr txBox="1"/>
          <p:nvPr/>
        </p:nvSpPr>
        <p:spPr>
          <a:xfrm rot="6265469">
            <a:off x="8121183" y="3953866"/>
            <a:ext cx="937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NOVEMBER</a:t>
            </a:r>
            <a:endParaRPr lang="en-US" sz="1200" b="1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0E7ECE4-D770-4BAB-89F8-84F772A6473A}"/>
              </a:ext>
            </a:extLst>
          </p:cNvPr>
          <p:cNvSpPr txBox="1"/>
          <p:nvPr/>
        </p:nvSpPr>
        <p:spPr>
          <a:xfrm rot="18831034">
            <a:off x="7476243" y="5141602"/>
            <a:ext cx="895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DECEMBER</a:t>
            </a:r>
            <a:endParaRPr lang="en-US" sz="1200" b="1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9B045E7D-DE73-4216-8CEF-0AF34841C834}"/>
              </a:ext>
            </a:extLst>
          </p:cNvPr>
          <p:cNvSpPr txBox="1"/>
          <p:nvPr/>
        </p:nvSpPr>
        <p:spPr>
          <a:xfrm rot="18654884">
            <a:off x="3984273" y="1493161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JUNI</a:t>
            </a:r>
            <a:endParaRPr lang="en-US" sz="1200" b="1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035FD28-A339-4D80-A2F2-590284CAA8EE}"/>
              </a:ext>
            </a:extLst>
          </p:cNvPr>
          <p:cNvSpPr txBox="1"/>
          <p:nvPr/>
        </p:nvSpPr>
        <p:spPr>
          <a:xfrm rot="17073853">
            <a:off x="3336758" y="2700223"/>
            <a:ext cx="4657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MAJ</a:t>
            </a:r>
            <a:endParaRPr lang="en-US" sz="1200" b="1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C6934F2-7E8F-4C40-9DE7-2CEE60D6B150}"/>
              </a:ext>
            </a:extLst>
          </p:cNvPr>
          <p:cNvSpPr txBox="1"/>
          <p:nvPr/>
        </p:nvSpPr>
        <p:spPr>
          <a:xfrm rot="4323330">
            <a:off x="3326622" y="3964914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APRIL</a:t>
            </a:r>
            <a:endParaRPr lang="en-US" sz="1200" b="1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7EBA2E46-7341-421A-8650-93D15CC27226}"/>
              </a:ext>
            </a:extLst>
          </p:cNvPr>
          <p:cNvSpPr txBox="1"/>
          <p:nvPr/>
        </p:nvSpPr>
        <p:spPr>
          <a:xfrm rot="2938018">
            <a:off x="3925375" y="5098557"/>
            <a:ext cx="645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MARTS</a:t>
            </a:r>
            <a:endParaRPr lang="en-US" sz="1200" b="1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5B8D0C3F-055D-40B6-8E99-1354867EBCD5}"/>
              </a:ext>
            </a:extLst>
          </p:cNvPr>
          <p:cNvSpPr txBox="1"/>
          <p:nvPr/>
        </p:nvSpPr>
        <p:spPr>
          <a:xfrm rot="906423">
            <a:off x="5018113" y="5808783"/>
            <a:ext cx="7800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FEBRUAR</a:t>
            </a:r>
            <a:endParaRPr lang="en-US" sz="1200" b="1" dirty="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67EF8E1B-7DD9-47EE-B09F-20455A3FA194}"/>
              </a:ext>
            </a:extLst>
          </p:cNvPr>
          <p:cNvSpPr txBox="1"/>
          <p:nvPr/>
        </p:nvSpPr>
        <p:spPr>
          <a:xfrm rot="20697523">
            <a:off x="6383537" y="5840277"/>
            <a:ext cx="702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JANUAR</a:t>
            </a:r>
            <a:endParaRPr lang="en-US" sz="1200" b="1" dirty="0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73B3F172-6E7E-45F6-BE34-CC27FFD40C14}"/>
              </a:ext>
            </a:extLst>
          </p:cNvPr>
          <p:cNvSpPr/>
          <p:nvPr/>
        </p:nvSpPr>
        <p:spPr>
          <a:xfrm>
            <a:off x="4764721" y="677208"/>
            <a:ext cx="1294209" cy="2580653"/>
          </a:xfrm>
          <a:custGeom>
            <a:avLst/>
            <a:gdLst>
              <a:gd name="connsiteX0" fmla="*/ 1294209 w 1294209"/>
              <a:gd name="connsiteY0" fmla="*/ 0 h 2580653"/>
              <a:gd name="connsiteX1" fmla="*/ 1294209 w 1294209"/>
              <a:gd name="connsiteY1" fmla="*/ 2580653 h 2580653"/>
              <a:gd name="connsiteX2" fmla="*/ 0 w 1294209"/>
              <a:gd name="connsiteY2" fmla="*/ 339016 h 2580653"/>
              <a:gd name="connsiteX3" fmla="*/ 178032 w 1294209"/>
              <a:gd name="connsiteY3" fmla="*/ 246478 h 2580653"/>
              <a:gd name="connsiteX4" fmla="*/ 1047562 w 1294209"/>
              <a:gd name="connsiteY4" fmla="*/ 12359 h 2580653"/>
              <a:gd name="connsiteX5" fmla="*/ 1294209 w 1294209"/>
              <a:gd name="connsiteY5" fmla="*/ 0 h 258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4209" h="2580653">
                <a:moveTo>
                  <a:pt x="1294209" y="0"/>
                </a:moveTo>
                <a:lnTo>
                  <a:pt x="1294209" y="2580653"/>
                </a:lnTo>
                <a:lnTo>
                  <a:pt x="0" y="339016"/>
                </a:lnTo>
                <a:lnTo>
                  <a:pt x="178032" y="246478"/>
                </a:lnTo>
                <a:cubicBezTo>
                  <a:pt x="447489" y="124137"/>
                  <a:pt x="740106" y="43344"/>
                  <a:pt x="1047562" y="12359"/>
                </a:cubicBezTo>
                <a:lnTo>
                  <a:pt x="129420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C9873231-433E-413E-9034-9163D5BEDA0D}"/>
              </a:ext>
            </a:extLst>
          </p:cNvPr>
          <p:cNvSpPr txBox="1"/>
          <p:nvPr/>
        </p:nvSpPr>
        <p:spPr>
          <a:xfrm rot="4155297">
            <a:off x="5069603" y="1544032"/>
            <a:ext cx="1141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SOMMERFERIE</a:t>
            </a:r>
            <a:endParaRPr lang="en-US" sz="1200" b="1" dirty="0"/>
          </a:p>
        </p:txBody>
      </p:sp>
      <p:sp>
        <p:nvSpPr>
          <p:cNvPr id="87" name="Tekstfelt 86">
            <a:extLst>
              <a:ext uri="{FF2B5EF4-FFF2-40B4-BE49-F238E27FC236}">
                <a16:creationId xmlns:a16="http://schemas.microsoft.com/office/drawing/2014/main" id="{EF6204E2-90EF-4B9C-AC30-67D9CFBDC0DA}"/>
              </a:ext>
            </a:extLst>
          </p:cNvPr>
          <p:cNvSpPr txBox="1"/>
          <p:nvPr/>
        </p:nvSpPr>
        <p:spPr>
          <a:xfrm>
            <a:off x="611411" y="8792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94" name="Tekstfelt 93">
            <a:extLst>
              <a:ext uri="{FF2B5EF4-FFF2-40B4-BE49-F238E27FC236}">
                <a16:creationId xmlns:a16="http://schemas.microsoft.com/office/drawing/2014/main" id="{CD378C1C-075E-4521-8743-7CBCF9729CE9}"/>
              </a:ext>
            </a:extLst>
          </p:cNvPr>
          <p:cNvSpPr txBox="1"/>
          <p:nvPr/>
        </p:nvSpPr>
        <p:spPr>
          <a:xfrm>
            <a:off x="763811" y="10316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96" name="Tekstfelt 95">
            <a:extLst>
              <a:ext uri="{FF2B5EF4-FFF2-40B4-BE49-F238E27FC236}">
                <a16:creationId xmlns:a16="http://schemas.microsoft.com/office/drawing/2014/main" id="{B264E9EE-AF35-436A-B650-BD67E774B5F9}"/>
              </a:ext>
            </a:extLst>
          </p:cNvPr>
          <p:cNvSpPr txBox="1"/>
          <p:nvPr/>
        </p:nvSpPr>
        <p:spPr>
          <a:xfrm>
            <a:off x="916211" y="11840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19" name="Tekstfelt 118">
            <a:extLst>
              <a:ext uri="{FF2B5EF4-FFF2-40B4-BE49-F238E27FC236}">
                <a16:creationId xmlns:a16="http://schemas.microsoft.com/office/drawing/2014/main" id="{B4CADDD4-A0CA-4F1E-9727-B6C58E892579}"/>
              </a:ext>
            </a:extLst>
          </p:cNvPr>
          <p:cNvSpPr txBox="1"/>
          <p:nvPr/>
        </p:nvSpPr>
        <p:spPr>
          <a:xfrm>
            <a:off x="7111641" y="1738000"/>
            <a:ext cx="660773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MAT 2</a:t>
            </a:r>
          </a:p>
        </p:txBody>
      </p:sp>
      <p:sp>
        <p:nvSpPr>
          <p:cNvPr id="120" name="Tekstfelt 119">
            <a:extLst>
              <a:ext uri="{FF2B5EF4-FFF2-40B4-BE49-F238E27FC236}">
                <a16:creationId xmlns:a16="http://schemas.microsoft.com/office/drawing/2014/main" id="{3EE91B09-7E73-48FD-84E6-BCDB663C655F}"/>
              </a:ext>
            </a:extLst>
          </p:cNvPr>
          <p:cNvSpPr txBox="1"/>
          <p:nvPr/>
        </p:nvSpPr>
        <p:spPr>
          <a:xfrm>
            <a:off x="6574193" y="1206740"/>
            <a:ext cx="483493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ALP</a:t>
            </a:r>
          </a:p>
        </p:txBody>
      </p:sp>
      <p:sp>
        <p:nvSpPr>
          <p:cNvPr id="124" name="Tekstfelt 123">
            <a:extLst>
              <a:ext uri="{FF2B5EF4-FFF2-40B4-BE49-F238E27FC236}">
                <a16:creationId xmlns:a16="http://schemas.microsoft.com/office/drawing/2014/main" id="{2950ED7A-22E5-47AD-B5B1-E568646FEB62}"/>
              </a:ext>
            </a:extLst>
          </p:cNvPr>
          <p:cNvSpPr txBox="1"/>
          <p:nvPr/>
        </p:nvSpPr>
        <p:spPr>
          <a:xfrm>
            <a:off x="6070165" y="1207191"/>
            <a:ext cx="513743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DVO</a:t>
            </a:r>
          </a:p>
        </p:txBody>
      </p:sp>
      <p:sp>
        <p:nvSpPr>
          <p:cNvPr id="121" name="Tekstfelt 120">
            <a:extLst>
              <a:ext uri="{FF2B5EF4-FFF2-40B4-BE49-F238E27FC236}">
                <a16:creationId xmlns:a16="http://schemas.microsoft.com/office/drawing/2014/main" id="{19D989DE-2A72-4122-90A4-F9FE7C4635AF}"/>
              </a:ext>
            </a:extLst>
          </p:cNvPr>
          <p:cNvSpPr txBox="1"/>
          <p:nvPr/>
        </p:nvSpPr>
        <p:spPr>
          <a:xfrm>
            <a:off x="142613" y="6459523"/>
            <a:ext cx="7175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/>
              <a:t>© Skive Kommunes matematik- og læsekonsulenter</a:t>
            </a:r>
          </a:p>
        </p:txBody>
      </p:sp>
      <p:sp>
        <p:nvSpPr>
          <p:cNvPr id="128" name="Tekstfelt 127">
            <a:extLst>
              <a:ext uri="{FF2B5EF4-FFF2-40B4-BE49-F238E27FC236}">
                <a16:creationId xmlns:a16="http://schemas.microsoft.com/office/drawing/2014/main" id="{5E3349B7-51F5-4B8F-BA43-D6AB7BFBEA85}"/>
              </a:ext>
            </a:extLst>
          </p:cNvPr>
          <p:cNvSpPr txBox="1"/>
          <p:nvPr/>
        </p:nvSpPr>
        <p:spPr>
          <a:xfrm>
            <a:off x="8495470" y="5214814"/>
            <a:ext cx="355951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600" dirty="0">
                <a:highlight>
                  <a:srgbClr val="A8D8A9"/>
                </a:highlight>
              </a:rPr>
              <a:t>Grønne felter = for alle</a:t>
            </a:r>
          </a:p>
          <a:p>
            <a:r>
              <a:rPr lang="da-DK" sz="1600" dirty="0">
                <a:highlight>
                  <a:srgbClr val="FFBC01"/>
                </a:highlight>
              </a:rPr>
              <a:t>Gule felter = indsats for grupper i klassen</a:t>
            </a:r>
          </a:p>
          <a:p>
            <a:r>
              <a:rPr lang="da-DK" sz="1600" dirty="0">
                <a:highlight>
                  <a:srgbClr val="FF7979"/>
                </a:highlight>
              </a:rPr>
              <a:t>Røde felter = særlig indsats for få elever </a:t>
            </a:r>
          </a:p>
        </p:txBody>
      </p:sp>
      <p:sp>
        <p:nvSpPr>
          <p:cNvPr id="141" name="Tekstfelt 140">
            <a:extLst>
              <a:ext uri="{FF2B5EF4-FFF2-40B4-BE49-F238E27FC236}">
                <a16:creationId xmlns:a16="http://schemas.microsoft.com/office/drawing/2014/main" id="{DB3F5A10-B67E-4A0E-AF67-D59667D4C54C}"/>
              </a:ext>
            </a:extLst>
          </p:cNvPr>
          <p:cNvSpPr txBox="1"/>
          <p:nvPr/>
        </p:nvSpPr>
        <p:spPr>
          <a:xfrm>
            <a:off x="5059307" y="3191503"/>
            <a:ext cx="779663" cy="73866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050" dirty="0"/>
              <a:t>Ordblinde-</a:t>
            </a:r>
          </a:p>
          <a:p>
            <a:r>
              <a:rPr lang="da-DK" sz="1050" dirty="0"/>
              <a:t>vurdering </a:t>
            </a:r>
            <a:r>
              <a:rPr lang="da-DK" sz="1050" dirty="0" err="1"/>
              <a:t>Elbro</a:t>
            </a:r>
            <a:r>
              <a:rPr lang="da-DK" sz="1050" dirty="0"/>
              <a:t> 40/40</a:t>
            </a:r>
          </a:p>
        </p:txBody>
      </p:sp>
      <p:sp>
        <p:nvSpPr>
          <p:cNvPr id="142" name="Tekstfelt 141">
            <a:extLst>
              <a:ext uri="{FF2B5EF4-FFF2-40B4-BE49-F238E27FC236}">
                <a16:creationId xmlns:a16="http://schemas.microsoft.com/office/drawing/2014/main" id="{BD5ED131-33BA-4BD7-9BAD-6DCB7BC63800}"/>
              </a:ext>
            </a:extLst>
          </p:cNvPr>
          <p:cNvSpPr txBox="1"/>
          <p:nvPr/>
        </p:nvSpPr>
        <p:spPr>
          <a:xfrm>
            <a:off x="6377824" y="2690592"/>
            <a:ext cx="1043623" cy="55660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000" dirty="0"/>
              <a:t>Individuel </a:t>
            </a:r>
            <a:r>
              <a:rPr lang="da-DK" sz="1000" dirty="0" err="1"/>
              <a:t>Elbro</a:t>
            </a:r>
            <a:r>
              <a:rPr lang="da-DK" sz="1000" dirty="0"/>
              <a:t> 30/30 eller Testbatteriet</a:t>
            </a:r>
          </a:p>
        </p:txBody>
      </p:sp>
      <p:sp>
        <p:nvSpPr>
          <p:cNvPr id="144" name="Tekstfelt 143">
            <a:extLst>
              <a:ext uri="{FF2B5EF4-FFF2-40B4-BE49-F238E27FC236}">
                <a16:creationId xmlns:a16="http://schemas.microsoft.com/office/drawing/2014/main" id="{23B2062B-ACD0-47AF-BC60-A2D07FB4ED0B}"/>
              </a:ext>
            </a:extLst>
          </p:cNvPr>
          <p:cNvSpPr txBox="1"/>
          <p:nvPr/>
        </p:nvSpPr>
        <p:spPr>
          <a:xfrm>
            <a:off x="7151190" y="1968058"/>
            <a:ext cx="1167122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Staveevaluering</a:t>
            </a:r>
          </a:p>
        </p:txBody>
      </p:sp>
      <p:sp>
        <p:nvSpPr>
          <p:cNvPr id="147" name="Tekstfelt 146">
            <a:extLst>
              <a:ext uri="{FF2B5EF4-FFF2-40B4-BE49-F238E27FC236}">
                <a16:creationId xmlns:a16="http://schemas.microsoft.com/office/drawing/2014/main" id="{1DD87C1F-90C3-49C4-916C-926090274D48}"/>
              </a:ext>
            </a:extLst>
          </p:cNvPr>
          <p:cNvSpPr txBox="1"/>
          <p:nvPr/>
        </p:nvSpPr>
        <p:spPr>
          <a:xfrm>
            <a:off x="828209" y="2978039"/>
            <a:ext cx="1695889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Klassekonference inkl. Læse-mat konsulenten</a:t>
            </a:r>
          </a:p>
        </p:txBody>
      </p:sp>
      <p:sp>
        <p:nvSpPr>
          <p:cNvPr id="146" name="Tekstfelt 145">
            <a:extLst>
              <a:ext uri="{FF2B5EF4-FFF2-40B4-BE49-F238E27FC236}">
                <a16:creationId xmlns:a16="http://schemas.microsoft.com/office/drawing/2014/main" id="{3D908DB3-CC3F-44E2-B4E6-81A7AD79D036}"/>
              </a:ext>
            </a:extLst>
          </p:cNvPr>
          <p:cNvSpPr txBox="1"/>
          <p:nvPr/>
        </p:nvSpPr>
        <p:spPr>
          <a:xfrm>
            <a:off x="840198" y="3556983"/>
            <a:ext cx="1709493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Løbende læseevaluering</a:t>
            </a:r>
          </a:p>
        </p:txBody>
      </p:sp>
      <p:sp>
        <p:nvSpPr>
          <p:cNvPr id="129" name="Tekstfelt 128">
            <a:extLst>
              <a:ext uri="{FF2B5EF4-FFF2-40B4-BE49-F238E27FC236}">
                <a16:creationId xmlns:a16="http://schemas.microsoft.com/office/drawing/2014/main" id="{857A0FD8-37BC-455E-800F-1E4414F54482}"/>
              </a:ext>
            </a:extLst>
          </p:cNvPr>
          <p:cNvSpPr txBox="1"/>
          <p:nvPr/>
        </p:nvSpPr>
        <p:spPr>
          <a:xfrm>
            <a:off x="962640" y="117746"/>
            <a:ext cx="10553086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Skabelon til årshjul 3. kl. (Kommunale/ nationale test og prøver er skrevet på)</a:t>
            </a:r>
          </a:p>
        </p:txBody>
      </p:sp>
      <p:sp>
        <p:nvSpPr>
          <p:cNvPr id="148" name="Tekstfelt 147">
            <a:extLst>
              <a:ext uri="{FF2B5EF4-FFF2-40B4-BE49-F238E27FC236}">
                <a16:creationId xmlns:a16="http://schemas.microsoft.com/office/drawing/2014/main" id="{04C211E0-0E73-4863-BB94-1E370ADDBB1F}"/>
              </a:ext>
            </a:extLst>
          </p:cNvPr>
          <p:cNvSpPr txBox="1"/>
          <p:nvPr/>
        </p:nvSpPr>
        <p:spPr>
          <a:xfrm>
            <a:off x="6320101" y="1506903"/>
            <a:ext cx="1506958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National test læsning</a:t>
            </a:r>
          </a:p>
        </p:txBody>
      </p:sp>
    </p:spTree>
    <p:extLst>
      <p:ext uri="{BB962C8B-B14F-4D97-AF65-F5344CB8AC3E}">
        <p14:creationId xmlns:p14="http://schemas.microsoft.com/office/powerpoint/2010/main" val="2724852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22F1E81F-9318-4A4B-82F6-AEDCD0070DE0}"/>
              </a:ext>
            </a:extLst>
          </p:cNvPr>
          <p:cNvSpPr/>
          <p:nvPr/>
        </p:nvSpPr>
        <p:spPr>
          <a:xfrm>
            <a:off x="6281401" y="994271"/>
            <a:ext cx="108605" cy="13068"/>
          </a:xfrm>
          <a:custGeom>
            <a:avLst/>
            <a:gdLst>
              <a:gd name="connsiteX0" fmla="*/ 0 w 108605"/>
              <a:gd name="connsiteY0" fmla="*/ 0 h 13068"/>
              <a:gd name="connsiteX1" fmla="*/ 33979 w 108605"/>
              <a:gd name="connsiteY1" fmla="*/ 1743 h 13068"/>
              <a:gd name="connsiteX2" fmla="*/ 108605 w 108605"/>
              <a:gd name="connsiteY2" fmla="*/ 13068 h 13068"/>
              <a:gd name="connsiteX3" fmla="*/ 0 w 108605"/>
              <a:gd name="connsiteY3" fmla="*/ 0 h 1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605" h="13068">
                <a:moveTo>
                  <a:pt x="0" y="0"/>
                </a:moveTo>
                <a:lnTo>
                  <a:pt x="33979" y="1743"/>
                </a:lnTo>
                <a:lnTo>
                  <a:pt x="108605" y="1306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67FA9C65-152F-4B31-9BF0-796F663581B1}"/>
              </a:ext>
            </a:extLst>
          </p:cNvPr>
          <p:cNvSpPr/>
          <p:nvPr/>
        </p:nvSpPr>
        <p:spPr>
          <a:xfrm>
            <a:off x="6390006" y="1007339"/>
            <a:ext cx="136921" cy="20778"/>
          </a:xfrm>
          <a:custGeom>
            <a:avLst/>
            <a:gdLst>
              <a:gd name="connsiteX0" fmla="*/ 0 w 136921"/>
              <a:gd name="connsiteY0" fmla="*/ 0 h 20778"/>
              <a:gd name="connsiteX1" fmla="*/ 99410 w 136921"/>
              <a:gd name="connsiteY1" fmla="*/ 11961 h 20778"/>
              <a:gd name="connsiteX2" fmla="*/ 136921 w 136921"/>
              <a:gd name="connsiteY2" fmla="*/ 20778 h 20778"/>
              <a:gd name="connsiteX3" fmla="*/ 0 w 136921"/>
              <a:gd name="connsiteY3" fmla="*/ 0 h 2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921" h="20778">
                <a:moveTo>
                  <a:pt x="0" y="0"/>
                </a:moveTo>
                <a:lnTo>
                  <a:pt x="99410" y="11961"/>
                </a:lnTo>
                <a:lnTo>
                  <a:pt x="136921" y="2077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98004BCC-726B-4F41-A109-547B75787776}"/>
              </a:ext>
            </a:extLst>
          </p:cNvPr>
          <p:cNvSpPr/>
          <p:nvPr/>
        </p:nvSpPr>
        <p:spPr>
          <a:xfrm>
            <a:off x="6526927" y="1028117"/>
            <a:ext cx="79415" cy="18668"/>
          </a:xfrm>
          <a:custGeom>
            <a:avLst/>
            <a:gdLst>
              <a:gd name="connsiteX0" fmla="*/ 0 w 79415"/>
              <a:gd name="connsiteY0" fmla="*/ 0 h 18668"/>
              <a:gd name="connsiteX1" fmla="*/ 12787 w 79415"/>
              <a:gd name="connsiteY1" fmla="*/ 1941 h 18668"/>
              <a:gd name="connsiteX2" fmla="*/ 79415 w 79415"/>
              <a:gd name="connsiteY2" fmla="*/ 18668 h 18668"/>
              <a:gd name="connsiteX3" fmla="*/ 0 w 79415"/>
              <a:gd name="connsiteY3" fmla="*/ 0 h 1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15" h="18668">
                <a:moveTo>
                  <a:pt x="0" y="0"/>
                </a:moveTo>
                <a:lnTo>
                  <a:pt x="12787" y="1941"/>
                </a:lnTo>
                <a:lnTo>
                  <a:pt x="79415" y="1866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58D0B517-13F0-4DAF-AB7E-A51DE8ADE22D}"/>
              </a:ext>
            </a:extLst>
          </p:cNvPr>
          <p:cNvSpPr/>
          <p:nvPr/>
        </p:nvSpPr>
        <p:spPr>
          <a:xfrm>
            <a:off x="6606342" y="1046785"/>
            <a:ext cx="558063" cy="203707"/>
          </a:xfrm>
          <a:custGeom>
            <a:avLst/>
            <a:gdLst>
              <a:gd name="connsiteX0" fmla="*/ 0 w 558063"/>
              <a:gd name="connsiteY0" fmla="*/ 0 h 203707"/>
              <a:gd name="connsiteX1" fmla="*/ 138224 w 558063"/>
              <a:gd name="connsiteY1" fmla="*/ 32492 h 203707"/>
              <a:gd name="connsiteX2" fmla="*/ 382220 w 558063"/>
              <a:gd name="connsiteY2" fmla="*/ 118990 h 203707"/>
              <a:gd name="connsiteX3" fmla="*/ 558063 w 558063"/>
              <a:gd name="connsiteY3" fmla="*/ 203707 h 203707"/>
              <a:gd name="connsiteX4" fmla="*/ 359303 w 558063"/>
              <a:gd name="connsiteY4" fmla="*/ 111719 h 203707"/>
              <a:gd name="connsiteX5" fmla="*/ 150460 w 558063"/>
              <a:gd name="connsiteY5" fmla="*/ 37774 h 203707"/>
              <a:gd name="connsiteX6" fmla="*/ 0 w 558063"/>
              <a:gd name="connsiteY6" fmla="*/ 0 h 20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063" h="203707">
                <a:moveTo>
                  <a:pt x="0" y="0"/>
                </a:moveTo>
                <a:lnTo>
                  <a:pt x="138224" y="32492"/>
                </a:lnTo>
                <a:cubicBezTo>
                  <a:pt x="221504" y="56994"/>
                  <a:pt x="302924" y="85916"/>
                  <a:pt x="382220" y="118990"/>
                </a:cubicBezTo>
                <a:lnTo>
                  <a:pt x="558063" y="203707"/>
                </a:lnTo>
                <a:lnTo>
                  <a:pt x="359303" y="111719"/>
                </a:lnTo>
                <a:cubicBezTo>
                  <a:pt x="291174" y="83943"/>
                  <a:pt x="221504" y="59238"/>
                  <a:pt x="150460" y="3777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79CEF74B-79D9-46A4-B9E1-5B3670FF5945}"/>
              </a:ext>
            </a:extLst>
          </p:cNvPr>
          <p:cNvSpPr/>
          <p:nvPr/>
        </p:nvSpPr>
        <p:spPr>
          <a:xfrm>
            <a:off x="7164405" y="1250492"/>
            <a:ext cx="1006" cy="485"/>
          </a:xfrm>
          <a:custGeom>
            <a:avLst/>
            <a:gdLst>
              <a:gd name="connsiteX0" fmla="*/ 0 w 1006"/>
              <a:gd name="connsiteY0" fmla="*/ 0 h 485"/>
              <a:gd name="connsiteX1" fmla="*/ 843 w 1006"/>
              <a:gd name="connsiteY1" fmla="*/ 390 h 485"/>
              <a:gd name="connsiteX2" fmla="*/ 1006 w 1006"/>
              <a:gd name="connsiteY2" fmla="*/ 485 h 485"/>
              <a:gd name="connsiteX3" fmla="*/ 0 w 1006"/>
              <a:gd name="connsiteY3" fmla="*/ 0 h 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6" h="485">
                <a:moveTo>
                  <a:pt x="0" y="0"/>
                </a:moveTo>
                <a:lnTo>
                  <a:pt x="843" y="390"/>
                </a:lnTo>
                <a:lnTo>
                  <a:pt x="1006" y="485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4B0AFD47-B759-481B-B847-38871AB72EDF}"/>
              </a:ext>
            </a:extLst>
          </p:cNvPr>
          <p:cNvSpPr/>
          <p:nvPr/>
        </p:nvSpPr>
        <p:spPr>
          <a:xfrm>
            <a:off x="6996126" y="1888000"/>
            <a:ext cx="390740" cy="387111"/>
          </a:xfrm>
          <a:custGeom>
            <a:avLst/>
            <a:gdLst>
              <a:gd name="connsiteX0" fmla="*/ 3631 w 390740"/>
              <a:gd name="connsiteY0" fmla="*/ 0 h 387111"/>
              <a:gd name="connsiteX1" fmla="*/ 105625 w 390740"/>
              <a:gd name="connsiteY1" fmla="*/ 78488 h 387111"/>
              <a:gd name="connsiteX2" fmla="*/ 312377 w 390740"/>
              <a:gd name="connsiteY2" fmla="*/ 285914 h 387111"/>
              <a:gd name="connsiteX3" fmla="*/ 390740 w 390740"/>
              <a:gd name="connsiteY3" fmla="*/ 387111 h 387111"/>
              <a:gd name="connsiteX4" fmla="*/ 321225 w 390740"/>
              <a:gd name="connsiteY4" fmla="*/ 298442 h 387111"/>
              <a:gd name="connsiteX5" fmla="*/ 113318 w 390740"/>
              <a:gd name="connsiteY5" fmla="*/ 92419 h 387111"/>
              <a:gd name="connsiteX6" fmla="*/ 0 w 390740"/>
              <a:gd name="connsiteY6" fmla="*/ 6288 h 387111"/>
              <a:gd name="connsiteX7" fmla="*/ 3631 w 390740"/>
              <a:gd name="connsiteY7" fmla="*/ 0 h 387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740" h="387111">
                <a:moveTo>
                  <a:pt x="3631" y="0"/>
                </a:moveTo>
                <a:lnTo>
                  <a:pt x="105625" y="78488"/>
                </a:lnTo>
                <a:cubicBezTo>
                  <a:pt x="179730" y="141161"/>
                  <a:pt x="248898" y="210580"/>
                  <a:pt x="312377" y="285914"/>
                </a:cubicBezTo>
                <a:lnTo>
                  <a:pt x="390740" y="387111"/>
                </a:lnTo>
                <a:lnTo>
                  <a:pt x="321225" y="298442"/>
                </a:lnTo>
                <a:cubicBezTo>
                  <a:pt x="257392" y="223618"/>
                  <a:pt x="187837" y="154668"/>
                  <a:pt x="113318" y="92419"/>
                </a:cubicBezTo>
                <a:lnTo>
                  <a:pt x="0" y="6288"/>
                </a:lnTo>
                <a:lnTo>
                  <a:pt x="363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39048940-BF1F-4953-BF0F-14FA7969A02F}"/>
              </a:ext>
            </a:extLst>
          </p:cNvPr>
          <p:cNvSpPr/>
          <p:nvPr/>
        </p:nvSpPr>
        <p:spPr>
          <a:xfrm>
            <a:off x="4682902" y="1890813"/>
            <a:ext cx="506346" cy="568140"/>
          </a:xfrm>
          <a:custGeom>
            <a:avLst/>
            <a:gdLst>
              <a:gd name="connsiteX0" fmla="*/ 501150 w 506346"/>
              <a:gd name="connsiteY0" fmla="*/ 0 h 568140"/>
              <a:gd name="connsiteX1" fmla="*/ 506346 w 506346"/>
              <a:gd name="connsiteY1" fmla="*/ 9000 h 568140"/>
              <a:gd name="connsiteX2" fmla="*/ 480987 w 506346"/>
              <a:gd name="connsiteY2" fmla="*/ 25785 h 568140"/>
              <a:gd name="connsiteX3" fmla="*/ 98453 w 506346"/>
              <a:gd name="connsiteY3" fmla="*/ 414854 h 568140"/>
              <a:gd name="connsiteX4" fmla="*/ 0 w 506346"/>
              <a:gd name="connsiteY4" fmla="*/ 568140 h 568140"/>
              <a:gd name="connsiteX5" fmla="*/ 3673 w 506346"/>
              <a:gd name="connsiteY5" fmla="*/ 560812 h 568140"/>
              <a:gd name="connsiteX6" fmla="*/ 484110 w 506346"/>
              <a:gd name="connsiteY6" fmla="*/ 11420 h 568140"/>
              <a:gd name="connsiteX7" fmla="*/ 501150 w 506346"/>
              <a:gd name="connsiteY7" fmla="*/ 0 h 56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346" h="568140">
                <a:moveTo>
                  <a:pt x="501150" y="0"/>
                </a:moveTo>
                <a:lnTo>
                  <a:pt x="506346" y="9000"/>
                </a:lnTo>
                <a:lnTo>
                  <a:pt x="480987" y="25785"/>
                </a:lnTo>
                <a:cubicBezTo>
                  <a:pt x="335477" y="132894"/>
                  <a:pt x="206321" y="264375"/>
                  <a:pt x="98453" y="414854"/>
                </a:cubicBezTo>
                <a:lnTo>
                  <a:pt x="0" y="568140"/>
                </a:lnTo>
                <a:lnTo>
                  <a:pt x="3673" y="560812"/>
                </a:lnTo>
                <a:cubicBezTo>
                  <a:pt x="127152" y="342611"/>
                  <a:pt x="291175" y="155204"/>
                  <a:pt x="484110" y="11420"/>
                </a:cubicBezTo>
                <a:lnTo>
                  <a:pt x="50115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58B824F7-5F4A-4E62-9C69-95F3C7B52AB8}"/>
              </a:ext>
            </a:extLst>
          </p:cNvPr>
          <p:cNvSpPr/>
          <p:nvPr/>
        </p:nvSpPr>
        <p:spPr>
          <a:xfrm>
            <a:off x="4969554" y="3152476"/>
            <a:ext cx="11390" cy="56396"/>
          </a:xfrm>
          <a:custGeom>
            <a:avLst/>
            <a:gdLst>
              <a:gd name="connsiteX0" fmla="*/ 11390 w 11390"/>
              <a:gd name="connsiteY0" fmla="*/ 0 h 56396"/>
              <a:gd name="connsiteX1" fmla="*/ 0 w 11390"/>
              <a:gd name="connsiteY1" fmla="*/ 56396 h 56396"/>
              <a:gd name="connsiteX2" fmla="*/ 1583 w 11390"/>
              <a:gd name="connsiteY2" fmla="*/ 39944 h 56396"/>
              <a:gd name="connsiteX3" fmla="*/ 11390 w 11390"/>
              <a:gd name="connsiteY3" fmla="*/ 0 h 56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90" h="56396">
                <a:moveTo>
                  <a:pt x="11390" y="0"/>
                </a:moveTo>
                <a:lnTo>
                  <a:pt x="0" y="56396"/>
                </a:lnTo>
                <a:lnTo>
                  <a:pt x="1583" y="39944"/>
                </a:lnTo>
                <a:lnTo>
                  <a:pt x="1139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AEF60319-6517-47AD-990A-6D721D43196F}"/>
              </a:ext>
            </a:extLst>
          </p:cNvPr>
          <p:cNvSpPr/>
          <p:nvPr/>
        </p:nvSpPr>
        <p:spPr>
          <a:xfrm>
            <a:off x="7158103" y="3153081"/>
            <a:ext cx="6757" cy="36250"/>
          </a:xfrm>
          <a:custGeom>
            <a:avLst/>
            <a:gdLst>
              <a:gd name="connsiteX0" fmla="*/ 0 w 6757"/>
              <a:gd name="connsiteY0" fmla="*/ 0 h 36250"/>
              <a:gd name="connsiteX1" fmla="*/ 4827 w 6757"/>
              <a:gd name="connsiteY1" fmla="*/ 17918 h 36250"/>
              <a:gd name="connsiteX2" fmla="*/ 6757 w 6757"/>
              <a:gd name="connsiteY2" fmla="*/ 36250 h 36250"/>
              <a:gd name="connsiteX3" fmla="*/ 0 w 6757"/>
              <a:gd name="connsiteY3" fmla="*/ 0 h 3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7" h="36250">
                <a:moveTo>
                  <a:pt x="0" y="0"/>
                </a:moveTo>
                <a:lnTo>
                  <a:pt x="4827" y="17918"/>
                </a:lnTo>
                <a:lnTo>
                  <a:pt x="6757" y="36250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15654B53-2CB2-4FB5-825D-05FD5269A806}"/>
              </a:ext>
            </a:extLst>
          </p:cNvPr>
          <p:cNvSpPr/>
          <p:nvPr/>
        </p:nvSpPr>
        <p:spPr>
          <a:xfrm>
            <a:off x="4968613" y="3621352"/>
            <a:ext cx="94746" cy="315966"/>
          </a:xfrm>
          <a:custGeom>
            <a:avLst/>
            <a:gdLst>
              <a:gd name="connsiteX0" fmla="*/ 0 w 94746"/>
              <a:gd name="connsiteY0" fmla="*/ 0 h 315966"/>
              <a:gd name="connsiteX1" fmla="*/ 21802 w 94746"/>
              <a:gd name="connsiteY1" fmla="*/ 116976 h 315966"/>
              <a:gd name="connsiteX2" fmla="*/ 84451 w 94746"/>
              <a:gd name="connsiteY2" fmla="*/ 293408 h 315966"/>
              <a:gd name="connsiteX3" fmla="*/ 94746 w 94746"/>
              <a:gd name="connsiteY3" fmla="*/ 313626 h 315966"/>
              <a:gd name="connsiteX4" fmla="*/ 90694 w 94746"/>
              <a:gd name="connsiteY4" fmla="*/ 315966 h 315966"/>
              <a:gd name="connsiteX5" fmla="*/ 84451 w 94746"/>
              <a:gd name="connsiteY5" fmla="*/ 303706 h 315966"/>
              <a:gd name="connsiteX6" fmla="*/ 6910 w 94746"/>
              <a:gd name="connsiteY6" fmla="*/ 65649 h 315966"/>
              <a:gd name="connsiteX7" fmla="*/ 0 w 94746"/>
              <a:gd name="connsiteY7" fmla="*/ 0 h 315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746" h="315966">
                <a:moveTo>
                  <a:pt x="0" y="0"/>
                </a:moveTo>
                <a:lnTo>
                  <a:pt x="21802" y="116976"/>
                </a:lnTo>
                <a:cubicBezTo>
                  <a:pt x="38238" y="177946"/>
                  <a:pt x="59259" y="236902"/>
                  <a:pt x="84451" y="293408"/>
                </a:cubicBezTo>
                <a:lnTo>
                  <a:pt x="94746" y="313626"/>
                </a:lnTo>
                <a:lnTo>
                  <a:pt x="90694" y="315966"/>
                </a:lnTo>
                <a:lnTo>
                  <a:pt x="84451" y="303706"/>
                </a:lnTo>
                <a:cubicBezTo>
                  <a:pt x="50862" y="228364"/>
                  <a:pt x="24687" y="148668"/>
                  <a:pt x="6910" y="65649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6C987CFC-F4FA-46BD-8245-6D3C24255360}"/>
              </a:ext>
            </a:extLst>
          </p:cNvPr>
          <p:cNvSpPr/>
          <p:nvPr/>
        </p:nvSpPr>
        <p:spPr>
          <a:xfrm>
            <a:off x="6707839" y="3985126"/>
            <a:ext cx="342758" cy="404814"/>
          </a:xfrm>
          <a:custGeom>
            <a:avLst/>
            <a:gdLst>
              <a:gd name="connsiteX0" fmla="*/ 342758 w 342758"/>
              <a:gd name="connsiteY0" fmla="*/ 0 h 404814"/>
              <a:gd name="connsiteX1" fmla="*/ 290823 w 342758"/>
              <a:gd name="connsiteY1" fmla="*/ 100209 h 404814"/>
              <a:gd name="connsiteX2" fmla="*/ 10240 w 342758"/>
              <a:gd name="connsiteY2" fmla="*/ 401190 h 404814"/>
              <a:gd name="connsiteX3" fmla="*/ 4697 w 342758"/>
              <a:gd name="connsiteY3" fmla="*/ 404814 h 404814"/>
              <a:gd name="connsiteX4" fmla="*/ 0 w 342758"/>
              <a:gd name="connsiteY4" fmla="*/ 396679 h 404814"/>
              <a:gd name="connsiteX5" fmla="*/ 153955 w 342758"/>
              <a:gd name="connsiteY5" fmla="*/ 263644 h 404814"/>
              <a:gd name="connsiteX6" fmla="*/ 259573 w 342758"/>
              <a:gd name="connsiteY6" fmla="*/ 135935 h 404814"/>
              <a:gd name="connsiteX7" fmla="*/ 342758 w 342758"/>
              <a:gd name="connsiteY7" fmla="*/ 0 h 40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758" h="404814">
                <a:moveTo>
                  <a:pt x="342758" y="0"/>
                </a:moveTo>
                <a:lnTo>
                  <a:pt x="290823" y="100209"/>
                </a:lnTo>
                <a:cubicBezTo>
                  <a:pt x="215288" y="217305"/>
                  <a:pt x="120109" y="319361"/>
                  <a:pt x="10240" y="401190"/>
                </a:cubicBezTo>
                <a:lnTo>
                  <a:pt x="4697" y="404814"/>
                </a:lnTo>
                <a:lnTo>
                  <a:pt x="0" y="396679"/>
                </a:lnTo>
                <a:lnTo>
                  <a:pt x="153955" y="263644"/>
                </a:lnTo>
                <a:cubicBezTo>
                  <a:pt x="191987" y="223813"/>
                  <a:pt x="227299" y="181132"/>
                  <a:pt x="259573" y="135935"/>
                </a:cubicBezTo>
                <a:lnTo>
                  <a:pt x="342758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C5E4621C-E124-4B86-B21F-7734AE04A7A5}"/>
              </a:ext>
            </a:extLst>
          </p:cNvPr>
          <p:cNvSpPr/>
          <p:nvPr/>
        </p:nvSpPr>
        <p:spPr>
          <a:xfrm>
            <a:off x="5092998" y="4001138"/>
            <a:ext cx="369167" cy="408913"/>
          </a:xfrm>
          <a:custGeom>
            <a:avLst/>
            <a:gdLst>
              <a:gd name="connsiteX0" fmla="*/ 4052 w 369167"/>
              <a:gd name="connsiteY0" fmla="*/ 0 h 408913"/>
              <a:gd name="connsiteX1" fmla="*/ 15887 w 369167"/>
              <a:gd name="connsiteY1" fmla="*/ 23242 h 408913"/>
              <a:gd name="connsiteX2" fmla="*/ 242708 w 369167"/>
              <a:gd name="connsiteY2" fmla="*/ 305200 h 408913"/>
              <a:gd name="connsiteX3" fmla="*/ 369167 w 369167"/>
              <a:gd name="connsiteY3" fmla="*/ 401766 h 408913"/>
              <a:gd name="connsiteX4" fmla="*/ 365040 w 369167"/>
              <a:gd name="connsiteY4" fmla="*/ 408913 h 408913"/>
              <a:gd name="connsiteX5" fmla="*/ 242708 w 369167"/>
              <a:gd name="connsiteY5" fmla="*/ 315498 h 408913"/>
              <a:gd name="connsiteX6" fmla="*/ 15887 w 369167"/>
              <a:gd name="connsiteY6" fmla="*/ 33540 h 408913"/>
              <a:gd name="connsiteX7" fmla="*/ 0 w 369167"/>
              <a:gd name="connsiteY7" fmla="*/ 2340 h 408913"/>
              <a:gd name="connsiteX8" fmla="*/ 4052 w 369167"/>
              <a:gd name="connsiteY8" fmla="*/ 0 h 40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9167" h="408913">
                <a:moveTo>
                  <a:pt x="4052" y="0"/>
                </a:moveTo>
                <a:lnTo>
                  <a:pt x="15887" y="23242"/>
                </a:lnTo>
                <a:cubicBezTo>
                  <a:pt x="77024" y="129339"/>
                  <a:pt x="153736" y="224483"/>
                  <a:pt x="242708" y="305200"/>
                </a:cubicBezTo>
                <a:lnTo>
                  <a:pt x="369167" y="401766"/>
                </a:lnTo>
                <a:lnTo>
                  <a:pt x="365040" y="408913"/>
                </a:lnTo>
                <a:lnTo>
                  <a:pt x="242708" y="315498"/>
                </a:lnTo>
                <a:cubicBezTo>
                  <a:pt x="153736" y="234781"/>
                  <a:pt x="77024" y="139637"/>
                  <a:pt x="15887" y="33540"/>
                </a:cubicBezTo>
                <a:lnTo>
                  <a:pt x="0" y="2340"/>
                </a:lnTo>
                <a:lnTo>
                  <a:pt x="405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A63C8798-9B53-4E95-B369-8CAFE7DA9CC3}"/>
              </a:ext>
            </a:extLst>
          </p:cNvPr>
          <p:cNvSpPr/>
          <p:nvPr/>
        </p:nvSpPr>
        <p:spPr>
          <a:xfrm>
            <a:off x="8142269" y="4640844"/>
            <a:ext cx="16977" cy="30093"/>
          </a:xfrm>
          <a:custGeom>
            <a:avLst/>
            <a:gdLst>
              <a:gd name="connsiteX0" fmla="*/ 16977 w 16977"/>
              <a:gd name="connsiteY0" fmla="*/ 0 h 30093"/>
              <a:gd name="connsiteX1" fmla="*/ 8214 w 16977"/>
              <a:gd name="connsiteY1" fmla="*/ 17478 h 30093"/>
              <a:gd name="connsiteX2" fmla="*/ 0 w 16977"/>
              <a:gd name="connsiteY2" fmla="*/ 30093 h 30093"/>
              <a:gd name="connsiteX3" fmla="*/ 16977 w 16977"/>
              <a:gd name="connsiteY3" fmla="*/ 0 h 3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7" h="30093">
                <a:moveTo>
                  <a:pt x="16977" y="0"/>
                </a:moveTo>
                <a:lnTo>
                  <a:pt x="8214" y="17478"/>
                </a:lnTo>
                <a:lnTo>
                  <a:pt x="0" y="30093"/>
                </a:lnTo>
                <a:lnTo>
                  <a:pt x="16977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4DA10FD6-E10C-4407-85DB-675E0FFBAF81}"/>
              </a:ext>
            </a:extLst>
          </p:cNvPr>
          <p:cNvSpPr/>
          <p:nvPr/>
        </p:nvSpPr>
        <p:spPr>
          <a:xfrm>
            <a:off x="3981837" y="4644360"/>
            <a:ext cx="45713" cy="72307"/>
          </a:xfrm>
          <a:custGeom>
            <a:avLst/>
            <a:gdLst>
              <a:gd name="connsiteX0" fmla="*/ 1121 w 45713"/>
              <a:gd name="connsiteY0" fmla="*/ 0 h 72307"/>
              <a:gd name="connsiteX1" fmla="*/ 45713 w 45713"/>
              <a:gd name="connsiteY1" fmla="*/ 72307 h 72307"/>
              <a:gd name="connsiteX2" fmla="*/ 0 w 45713"/>
              <a:gd name="connsiteY2" fmla="*/ 647 h 72307"/>
              <a:gd name="connsiteX3" fmla="*/ 1121 w 45713"/>
              <a:gd name="connsiteY3" fmla="*/ 0 h 7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3" h="72307">
                <a:moveTo>
                  <a:pt x="1121" y="0"/>
                </a:moveTo>
                <a:lnTo>
                  <a:pt x="45713" y="72307"/>
                </a:lnTo>
                <a:lnTo>
                  <a:pt x="0" y="647"/>
                </a:lnTo>
                <a:lnTo>
                  <a:pt x="112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F6F43CA4-2792-4AAB-83D3-2C7ABD2FFDF9}"/>
              </a:ext>
            </a:extLst>
          </p:cNvPr>
          <p:cNvSpPr/>
          <p:nvPr/>
        </p:nvSpPr>
        <p:spPr>
          <a:xfrm>
            <a:off x="8042974" y="4670937"/>
            <a:ext cx="99295" cy="152487"/>
          </a:xfrm>
          <a:custGeom>
            <a:avLst/>
            <a:gdLst>
              <a:gd name="connsiteX0" fmla="*/ 99295 w 99295"/>
              <a:gd name="connsiteY0" fmla="*/ 0 h 152487"/>
              <a:gd name="connsiteX1" fmla="*/ 67244 w 99295"/>
              <a:gd name="connsiteY1" fmla="*/ 56812 h 152487"/>
              <a:gd name="connsiteX2" fmla="*/ 0 w 99295"/>
              <a:gd name="connsiteY2" fmla="*/ 152487 h 152487"/>
              <a:gd name="connsiteX3" fmla="*/ 99295 w 99295"/>
              <a:gd name="connsiteY3" fmla="*/ 0 h 15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95" h="152487">
                <a:moveTo>
                  <a:pt x="99295" y="0"/>
                </a:moveTo>
                <a:lnTo>
                  <a:pt x="67244" y="56812"/>
                </a:lnTo>
                <a:lnTo>
                  <a:pt x="0" y="152487"/>
                </a:lnTo>
                <a:lnTo>
                  <a:pt x="99295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935226FD-9F97-478A-92E0-67019A7270CF}"/>
              </a:ext>
            </a:extLst>
          </p:cNvPr>
          <p:cNvSpPr/>
          <p:nvPr/>
        </p:nvSpPr>
        <p:spPr>
          <a:xfrm>
            <a:off x="4027550" y="4716667"/>
            <a:ext cx="89354" cy="140071"/>
          </a:xfrm>
          <a:custGeom>
            <a:avLst/>
            <a:gdLst>
              <a:gd name="connsiteX0" fmla="*/ 0 w 89354"/>
              <a:gd name="connsiteY0" fmla="*/ 0 h 140071"/>
              <a:gd name="connsiteX1" fmla="*/ 89354 w 89354"/>
              <a:gd name="connsiteY1" fmla="*/ 140071 h 140071"/>
              <a:gd name="connsiteX2" fmla="*/ 74565 w 89354"/>
              <a:gd name="connsiteY2" fmla="*/ 120907 h 140071"/>
              <a:gd name="connsiteX3" fmla="*/ 0 w 89354"/>
              <a:gd name="connsiteY3" fmla="*/ 0 h 1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354" h="140071">
                <a:moveTo>
                  <a:pt x="0" y="0"/>
                </a:moveTo>
                <a:lnTo>
                  <a:pt x="89354" y="140071"/>
                </a:lnTo>
                <a:lnTo>
                  <a:pt x="74565" y="120907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CF662DD2-FFB9-4DDF-A87E-00C286E0FADB}"/>
              </a:ext>
            </a:extLst>
          </p:cNvPr>
          <p:cNvSpPr/>
          <p:nvPr/>
        </p:nvSpPr>
        <p:spPr>
          <a:xfrm>
            <a:off x="4939502" y="4729104"/>
            <a:ext cx="221373" cy="198200"/>
          </a:xfrm>
          <a:custGeom>
            <a:avLst/>
            <a:gdLst>
              <a:gd name="connsiteX0" fmla="*/ 0 w 221373"/>
              <a:gd name="connsiteY0" fmla="*/ 0 h 198200"/>
              <a:gd name="connsiteX1" fmla="*/ 35092 w 221373"/>
              <a:gd name="connsiteY1" fmla="*/ 37824 h 198200"/>
              <a:gd name="connsiteX2" fmla="*/ 143053 w 221373"/>
              <a:gd name="connsiteY2" fmla="*/ 136120 h 198200"/>
              <a:gd name="connsiteX3" fmla="*/ 221373 w 221373"/>
              <a:gd name="connsiteY3" fmla="*/ 195650 h 198200"/>
              <a:gd name="connsiteX4" fmla="*/ 219900 w 221373"/>
              <a:gd name="connsiteY4" fmla="*/ 198200 h 198200"/>
              <a:gd name="connsiteX5" fmla="*/ 146628 w 221373"/>
              <a:gd name="connsiteY5" fmla="*/ 141815 h 198200"/>
              <a:gd name="connsiteX6" fmla="*/ 39267 w 221373"/>
              <a:gd name="connsiteY6" fmla="*/ 42850 h 198200"/>
              <a:gd name="connsiteX7" fmla="*/ 0 w 221373"/>
              <a:gd name="connsiteY7" fmla="*/ 0 h 19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3" h="198200">
                <a:moveTo>
                  <a:pt x="0" y="0"/>
                </a:moveTo>
                <a:lnTo>
                  <a:pt x="35092" y="37824"/>
                </a:lnTo>
                <a:cubicBezTo>
                  <a:pt x="69776" y="72196"/>
                  <a:pt x="105794" y="104995"/>
                  <a:pt x="143053" y="136120"/>
                </a:cubicBezTo>
                <a:lnTo>
                  <a:pt x="221373" y="195650"/>
                </a:lnTo>
                <a:lnTo>
                  <a:pt x="219900" y="198200"/>
                </a:lnTo>
                <a:lnTo>
                  <a:pt x="146628" y="141815"/>
                </a:lnTo>
                <a:cubicBezTo>
                  <a:pt x="109576" y="110479"/>
                  <a:pt x="73758" y="77456"/>
                  <a:pt x="39267" y="428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4E116CD3-8EA5-4B5F-92BA-C5102602663E}"/>
              </a:ext>
            </a:extLst>
          </p:cNvPr>
          <p:cNvSpPr/>
          <p:nvPr/>
        </p:nvSpPr>
        <p:spPr>
          <a:xfrm>
            <a:off x="7977703" y="4823424"/>
            <a:ext cx="65271" cy="92867"/>
          </a:xfrm>
          <a:custGeom>
            <a:avLst/>
            <a:gdLst>
              <a:gd name="connsiteX0" fmla="*/ 65271 w 65271"/>
              <a:gd name="connsiteY0" fmla="*/ 0 h 92867"/>
              <a:gd name="connsiteX1" fmla="*/ 22909 w 65271"/>
              <a:gd name="connsiteY1" fmla="*/ 65055 h 92867"/>
              <a:gd name="connsiteX2" fmla="*/ 0 w 65271"/>
              <a:gd name="connsiteY2" fmla="*/ 92867 h 92867"/>
              <a:gd name="connsiteX3" fmla="*/ 65271 w 65271"/>
              <a:gd name="connsiteY3" fmla="*/ 0 h 9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271" h="92867">
                <a:moveTo>
                  <a:pt x="65271" y="0"/>
                </a:moveTo>
                <a:lnTo>
                  <a:pt x="22909" y="65055"/>
                </a:lnTo>
                <a:lnTo>
                  <a:pt x="0" y="92867"/>
                </a:lnTo>
                <a:lnTo>
                  <a:pt x="6527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9BAFD9ED-3916-4AA1-9CE3-0D21545A56A8}"/>
              </a:ext>
            </a:extLst>
          </p:cNvPr>
          <p:cNvSpPr/>
          <p:nvPr/>
        </p:nvSpPr>
        <p:spPr>
          <a:xfrm>
            <a:off x="4116904" y="4856738"/>
            <a:ext cx="103910" cy="134641"/>
          </a:xfrm>
          <a:custGeom>
            <a:avLst/>
            <a:gdLst>
              <a:gd name="connsiteX0" fmla="*/ 0 w 103910"/>
              <a:gd name="connsiteY0" fmla="*/ 0 h 134641"/>
              <a:gd name="connsiteX1" fmla="*/ 103910 w 103910"/>
              <a:gd name="connsiteY1" fmla="*/ 134641 h 134641"/>
              <a:gd name="connsiteX2" fmla="*/ 15545 w 103910"/>
              <a:gd name="connsiteY2" fmla="*/ 24367 h 134641"/>
              <a:gd name="connsiteX3" fmla="*/ 0 w 103910"/>
              <a:gd name="connsiteY3" fmla="*/ 0 h 13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910" h="134641">
                <a:moveTo>
                  <a:pt x="0" y="0"/>
                </a:moveTo>
                <a:lnTo>
                  <a:pt x="103910" y="134641"/>
                </a:lnTo>
                <a:lnTo>
                  <a:pt x="15545" y="24367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5AE34CCB-2DAA-4224-804C-712E4BF8C7AB}"/>
              </a:ext>
            </a:extLst>
          </p:cNvPr>
          <p:cNvSpPr/>
          <p:nvPr/>
        </p:nvSpPr>
        <p:spPr>
          <a:xfrm>
            <a:off x="7024983" y="4877386"/>
            <a:ext cx="65942" cy="54180"/>
          </a:xfrm>
          <a:custGeom>
            <a:avLst/>
            <a:gdLst>
              <a:gd name="connsiteX0" fmla="*/ 65942 w 65942"/>
              <a:gd name="connsiteY0" fmla="*/ 0 h 54180"/>
              <a:gd name="connsiteX1" fmla="*/ 260 w 65942"/>
              <a:gd name="connsiteY1" fmla="*/ 54180 h 54180"/>
              <a:gd name="connsiteX2" fmla="*/ 0 w 65942"/>
              <a:gd name="connsiteY2" fmla="*/ 53729 h 54180"/>
              <a:gd name="connsiteX3" fmla="*/ 3126 w 65942"/>
              <a:gd name="connsiteY3" fmla="*/ 51659 h 54180"/>
              <a:gd name="connsiteX4" fmla="*/ 65942 w 65942"/>
              <a:gd name="connsiteY4" fmla="*/ 0 h 5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42" h="54180">
                <a:moveTo>
                  <a:pt x="65942" y="0"/>
                </a:moveTo>
                <a:lnTo>
                  <a:pt x="260" y="54180"/>
                </a:lnTo>
                <a:lnTo>
                  <a:pt x="0" y="53729"/>
                </a:lnTo>
                <a:lnTo>
                  <a:pt x="3126" y="51659"/>
                </a:lnTo>
                <a:lnTo>
                  <a:pt x="6594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A94409D5-BF0D-4AE9-938F-88AA49AE5DA8}"/>
              </a:ext>
            </a:extLst>
          </p:cNvPr>
          <p:cNvSpPr/>
          <p:nvPr/>
        </p:nvSpPr>
        <p:spPr>
          <a:xfrm>
            <a:off x="7904669" y="4916291"/>
            <a:ext cx="73034" cy="88665"/>
          </a:xfrm>
          <a:custGeom>
            <a:avLst/>
            <a:gdLst>
              <a:gd name="connsiteX0" fmla="*/ 73034 w 73034"/>
              <a:gd name="connsiteY0" fmla="*/ 0 h 88665"/>
              <a:gd name="connsiteX1" fmla="*/ 53829 w 73034"/>
              <a:gd name="connsiteY1" fmla="*/ 27325 h 88665"/>
              <a:gd name="connsiteX2" fmla="*/ 0 w 73034"/>
              <a:gd name="connsiteY2" fmla="*/ 88665 h 88665"/>
              <a:gd name="connsiteX3" fmla="*/ 73034 w 73034"/>
              <a:gd name="connsiteY3" fmla="*/ 0 h 8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034" h="88665">
                <a:moveTo>
                  <a:pt x="73034" y="0"/>
                </a:moveTo>
                <a:lnTo>
                  <a:pt x="53829" y="27325"/>
                </a:lnTo>
                <a:lnTo>
                  <a:pt x="0" y="88665"/>
                </a:lnTo>
                <a:lnTo>
                  <a:pt x="73034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07E7870C-9AC0-483B-9F05-2C4D70307087}"/>
              </a:ext>
            </a:extLst>
          </p:cNvPr>
          <p:cNvSpPr/>
          <p:nvPr/>
        </p:nvSpPr>
        <p:spPr>
          <a:xfrm>
            <a:off x="4220814" y="4991379"/>
            <a:ext cx="19378" cy="24183"/>
          </a:xfrm>
          <a:custGeom>
            <a:avLst/>
            <a:gdLst>
              <a:gd name="connsiteX0" fmla="*/ 0 w 19378"/>
              <a:gd name="connsiteY0" fmla="*/ 0 h 24183"/>
              <a:gd name="connsiteX1" fmla="*/ 19378 w 19378"/>
              <a:gd name="connsiteY1" fmla="*/ 24183 h 24183"/>
              <a:gd name="connsiteX2" fmla="*/ 15071 w 19378"/>
              <a:gd name="connsiteY2" fmla="*/ 19528 h 24183"/>
              <a:gd name="connsiteX3" fmla="*/ 0 w 19378"/>
              <a:gd name="connsiteY3" fmla="*/ 0 h 24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78" h="24183">
                <a:moveTo>
                  <a:pt x="0" y="0"/>
                </a:moveTo>
                <a:lnTo>
                  <a:pt x="19378" y="24183"/>
                </a:lnTo>
                <a:lnTo>
                  <a:pt x="15071" y="1952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FE38ABFF-C143-4FA1-BD44-E6A91A651F92}"/>
              </a:ext>
            </a:extLst>
          </p:cNvPr>
          <p:cNvSpPr/>
          <p:nvPr/>
        </p:nvSpPr>
        <p:spPr>
          <a:xfrm>
            <a:off x="7792679" y="5004956"/>
            <a:ext cx="111990" cy="127618"/>
          </a:xfrm>
          <a:custGeom>
            <a:avLst/>
            <a:gdLst>
              <a:gd name="connsiteX0" fmla="*/ 111990 w 111990"/>
              <a:gd name="connsiteY0" fmla="*/ 0 h 127618"/>
              <a:gd name="connsiteX1" fmla="*/ 34145 w 111990"/>
              <a:gd name="connsiteY1" fmla="*/ 94506 h 127618"/>
              <a:gd name="connsiteX2" fmla="*/ 0 w 111990"/>
              <a:gd name="connsiteY2" fmla="*/ 127618 h 127618"/>
              <a:gd name="connsiteX3" fmla="*/ 111990 w 111990"/>
              <a:gd name="connsiteY3" fmla="*/ 0 h 12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990" h="127618">
                <a:moveTo>
                  <a:pt x="111990" y="0"/>
                </a:moveTo>
                <a:lnTo>
                  <a:pt x="34145" y="94506"/>
                </a:lnTo>
                <a:lnTo>
                  <a:pt x="0" y="127618"/>
                </a:lnTo>
                <a:lnTo>
                  <a:pt x="11199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DA69F794-2B07-42FF-9D4A-617A0B2387DB}"/>
              </a:ext>
            </a:extLst>
          </p:cNvPr>
          <p:cNvSpPr/>
          <p:nvPr/>
        </p:nvSpPr>
        <p:spPr>
          <a:xfrm>
            <a:off x="4240192" y="5015562"/>
            <a:ext cx="582090" cy="501170"/>
          </a:xfrm>
          <a:custGeom>
            <a:avLst/>
            <a:gdLst>
              <a:gd name="connsiteX0" fmla="*/ 0 w 582090"/>
              <a:gd name="connsiteY0" fmla="*/ 0 h 501170"/>
              <a:gd name="connsiteX1" fmla="*/ 144053 w 582090"/>
              <a:gd name="connsiteY1" fmla="*/ 155665 h 501170"/>
              <a:gd name="connsiteX2" fmla="*/ 480549 w 582090"/>
              <a:gd name="connsiteY2" fmla="*/ 433224 h 501170"/>
              <a:gd name="connsiteX3" fmla="*/ 582090 w 582090"/>
              <a:gd name="connsiteY3" fmla="*/ 495651 h 501170"/>
              <a:gd name="connsiteX4" fmla="*/ 578904 w 582090"/>
              <a:gd name="connsiteY4" fmla="*/ 501170 h 501170"/>
              <a:gd name="connsiteX5" fmla="*/ 543648 w 582090"/>
              <a:gd name="connsiteY5" fmla="*/ 480728 h 501170"/>
              <a:gd name="connsiteX6" fmla="*/ 33355 w 582090"/>
              <a:gd name="connsiteY6" fmla="*/ 41624 h 501170"/>
              <a:gd name="connsiteX7" fmla="*/ 0 w 582090"/>
              <a:gd name="connsiteY7" fmla="*/ 0 h 50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090" h="501170">
                <a:moveTo>
                  <a:pt x="0" y="0"/>
                </a:moveTo>
                <a:lnTo>
                  <a:pt x="144053" y="155665"/>
                </a:lnTo>
                <a:cubicBezTo>
                  <a:pt x="247601" y="257984"/>
                  <a:pt x="360211" y="350953"/>
                  <a:pt x="480549" y="433224"/>
                </a:cubicBezTo>
                <a:lnTo>
                  <a:pt x="582090" y="495651"/>
                </a:lnTo>
                <a:lnTo>
                  <a:pt x="578904" y="501170"/>
                </a:lnTo>
                <a:lnTo>
                  <a:pt x="543648" y="480728"/>
                </a:lnTo>
                <a:cubicBezTo>
                  <a:pt x="353987" y="358866"/>
                  <a:pt x="182249" y="210832"/>
                  <a:pt x="33355" y="4162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FF2877B9-DFA0-4B96-943A-982ED0942DF6}"/>
              </a:ext>
            </a:extLst>
          </p:cNvPr>
          <p:cNvSpPr/>
          <p:nvPr/>
        </p:nvSpPr>
        <p:spPr>
          <a:xfrm>
            <a:off x="7759935" y="5132574"/>
            <a:ext cx="32744" cy="31753"/>
          </a:xfrm>
          <a:custGeom>
            <a:avLst/>
            <a:gdLst>
              <a:gd name="connsiteX0" fmla="*/ 32744 w 32744"/>
              <a:gd name="connsiteY0" fmla="*/ 0 h 31753"/>
              <a:gd name="connsiteX1" fmla="*/ 25148 w 32744"/>
              <a:gd name="connsiteY1" fmla="*/ 8655 h 31753"/>
              <a:gd name="connsiteX2" fmla="*/ 0 w 32744"/>
              <a:gd name="connsiteY2" fmla="*/ 31753 h 31753"/>
              <a:gd name="connsiteX3" fmla="*/ 32744 w 32744"/>
              <a:gd name="connsiteY3" fmla="*/ 0 h 3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44" h="31753">
                <a:moveTo>
                  <a:pt x="32744" y="0"/>
                </a:moveTo>
                <a:lnTo>
                  <a:pt x="25148" y="8655"/>
                </a:lnTo>
                <a:lnTo>
                  <a:pt x="0" y="31753"/>
                </a:lnTo>
                <a:lnTo>
                  <a:pt x="32744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0899BD2F-B8FB-4DB6-B184-319482CCF2F0}"/>
              </a:ext>
            </a:extLst>
          </p:cNvPr>
          <p:cNvSpPr/>
          <p:nvPr/>
        </p:nvSpPr>
        <p:spPr>
          <a:xfrm>
            <a:off x="7349584" y="5164327"/>
            <a:ext cx="410351" cy="331368"/>
          </a:xfrm>
          <a:custGeom>
            <a:avLst/>
            <a:gdLst>
              <a:gd name="connsiteX0" fmla="*/ 410351 w 410351"/>
              <a:gd name="connsiteY0" fmla="*/ 0 h 331368"/>
              <a:gd name="connsiteX1" fmla="*/ 281482 w 410351"/>
              <a:gd name="connsiteY1" fmla="*/ 124966 h 331368"/>
              <a:gd name="connsiteX2" fmla="*/ 65703 w 410351"/>
              <a:gd name="connsiteY2" fmla="*/ 291668 h 331368"/>
              <a:gd name="connsiteX3" fmla="*/ 1359 w 410351"/>
              <a:gd name="connsiteY3" fmla="*/ 331368 h 331368"/>
              <a:gd name="connsiteX4" fmla="*/ 0 w 410351"/>
              <a:gd name="connsiteY4" fmla="*/ 329014 h 331368"/>
              <a:gd name="connsiteX5" fmla="*/ 30548 w 410351"/>
              <a:gd name="connsiteY5" fmla="*/ 310319 h 331368"/>
              <a:gd name="connsiteX6" fmla="*/ 242130 w 410351"/>
              <a:gd name="connsiteY6" fmla="*/ 154499 h 331368"/>
              <a:gd name="connsiteX7" fmla="*/ 410351 w 410351"/>
              <a:gd name="connsiteY7" fmla="*/ 0 h 331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51" h="331368">
                <a:moveTo>
                  <a:pt x="410351" y="0"/>
                </a:moveTo>
                <a:lnTo>
                  <a:pt x="281482" y="124966"/>
                </a:lnTo>
                <a:cubicBezTo>
                  <a:pt x="212785" y="184499"/>
                  <a:pt x="140750" y="240176"/>
                  <a:pt x="65703" y="291668"/>
                </a:cubicBezTo>
                <a:lnTo>
                  <a:pt x="1359" y="331368"/>
                </a:lnTo>
                <a:lnTo>
                  <a:pt x="0" y="329014"/>
                </a:lnTo>
                <a:lnTo>
                  <a:pt x="30548" y="310319"/>
                </a:lnTo>
                <a:cubicBezTo>
                  <a:pt x="103918" y="262204"/>
                  <a:pt x="174542" y="210167"/>
                  <a:pt x="242130" y="154499"/>
                </a:cubicBezTo>
                <a:lnTo>
                  <a:pt x="41035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935FF731-2639-43A0-B4A1-7F0435F09A17}"/>
              </a:ext>
            </a:extLst>
          </p:cNvPr>
          <p:cNvSpPr/>
          <p:nvPr/>
        </p:nvSpPr>
        <p:spPr>
          <a:xfrm>
            <a:off x="6133070" y="676512"/>
            <a:ext cx="1288377" cy="621993"/>
          </a:xfrm>
          <a:custGeom>
            <a:avLst/>
            <a:gdLst>
              <a:gd name="connsiteX0" fmla="*/ 0 w 1288377"/>
              <a:gd name="connsiteY0" fmla="*/ 0 h 621993"/>
              <a:gd name="connsiteX1" fmla="*/ 141203 w 1288377"/>
              <a:gd name="connsiteY1" fmla="*/ 4427 h 621993"/>
              <a:gd name="connsiteX2" fmla="*/ 1285681 w 1288377"/>
              <a:gd name="connsiteY2" fmla="*/ 331190 h 621993"/>
              <a:gd name="connsiteX3" fmla="*/ 1288377 w 1288377"/>
              <a:gd name="connsiteY3" fmla="*/ 332816 h 621993"/>
              <a:gd name="connsiteX4" fmla="*/ 1121421 w 1288377"/>
              <a:gd name="connsiteY4" fmla="*/ 621993 h 621993"/>
              <a:gd name="connsiteX5" fmla="*/ 1086747 w 1288377"/>
              <a:gd name="connsiteY5" fmla="*/ 600676 h 621993"/>
              <a:gd name="connsiteX6" fmla="*/ 1032341 w 1288377"/>
              <a:gd name="connsiteY6" fmla="*/ 574465 h 621993"/>
              <a:gd name="connsiteX7" fmla="*/ 1032178 w 1288377"/>
              <a:gd name="connsiteY7" fmla="*/ 574370 h 621993"/>
              <a:gd name="connsiteX8" fmla="*/ 1031335 w 1288377"/>
              <a:gd name="connsiteY8" fmla="*/ 573980 h 621993"/>
              <a:gd name="connsiteX9" fmla="*/ 855492 w 1288377"/>
              <a:gd name="connsiteY9" fmla="*/ 489263 h 621993"/>
              <a:gd name="connsiteX10" fmla="*/ 611496 w 1288377"/>
              <a:gd name="connsiteY10" fmla="*/ 402765 h 621993"/>
              <a:gd name="connsiteX11" fmla="*/ 473272 w 1288377"/>
              <a:gd name="connsiteY11" fmla="*/ 370273 h 621993"/>
              <a:gd name="connsiteX12" fmla="*/ 406644 w 1288377"/>
              <a:gd name="connsiteY12" fmla="*/ 353546 h 621993"/>
              <a:gd name="connsiteX13" fmla="*/ 393857 w 1288377"/>
              <a:gd name="connsiteY13" fmla="*/ 351605 h 621993"/>
              <a:gd name="connsiteX14" fmla="*/ 356346 w 1288377"/>
              <a:gd name="connsiteY14" fmla="*/ 342788 h 621993"/>
              <a:gd name="connsiteX15" fmla="*/ 256936 w 1288377"/>
              <a:gd name="connsiteY15" fmla="*/ 330827 h 621993"/>
              <a:gd name="connsiteX16" fmla="*/ 182310 w 1288377"/>
              <a:gd name="connsiteY16" fmla="*/ 319502 h 621993"/>
              <a:gd name="connsiteX17" fmla="*/ 148331 w 1288377"/>
              <a:gd name="connsiteY17" fmla="*/ 317759 h 621993"/>
              <a:gd name="connsiteX18" fmla="*/ 91628 w 1288377"/>
              <a:gd name="connsiteY18" fmla="*/ 310937 h 621993"/>
              <a:gd name="connsiteX19" fmla="*/ 0 w 1288377"/>
              <a:gd name="connsiteY19" fmla="*/ 308007 h 621993"/>
              <a:gd name="connsiteX20" fmla="*/ 0 w 1288377"/>
              <a:gd name="connsiteY20" fmla="*/ 0 h 62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88377" h="621993">
                <a:moveTo>
                  <a:pt x="0" y="0"/>
                </a:moveTo>
                <a:lnTo>
                  <a:pt x="141203" y="4427"/>
                </a:lnTo>
                <a:cubicBezTo>
                  <a:pt x="553661" y="30369"/>
                  <a:pt x="941643" y="145730"/>
                  <a:pt x="1285681" y="331190"/>
                </a:cubicBezTo>
                <a:lnTo>
                  <a:pt x="1288377" y="332816"/>
                </a:lnTo>
                <a:lnTo>
                  <a:pt x="1121421" y="621993"/>
                </a:lnTo>
                <a:lnTo>
                  <a:pt x="1086747" y="600676"/>
                </a:lnTo>
                <a:lnTo>
                  <a:pt x="1032341" y="574465"/>
                </a:lnTo>
                <a:lnTo>
                  <a:pt x="1032178" y="574370"/>
                </a:lnTo>
                <a:lnTo>
                  <a:pt x="1031335" y="573980"/>
                </a:lnTo>
                <a:lnTo>
                  <a:pt x="855492" y="489263"/>
                </a:lnTo>
                <a:cubicBezTo>
                  <a:pt x="776196" y="456189"/>
                  <a:pt x="694776" y="427267"/>
                  <a:pt x="611496" y="402765"/>
                </a:cubicBezTo>
                <a:lnTo>
                  <a:pt x="473272" y="370273"/>
                </a:lnTo>
                <a:lnTo>
                  <a:pt x="406644" y="353546"/>
                </a:lnTo>
                <a:lnTo>
                  <a:pt x="393857" y="351605"/>
                </a:lnTo>
                <a:lnTo>
                  <a:pt x="356346" y="342788"/>
                </a:lnTo>
                <a:lnTo>
                  <a:pt x="256936" y="330827"/>
                </a:lnTo>
                <a:lnTo>
                  <a:pt x="182310" y="319502"/>
                </a:lnTo>
                <a:lnTo>
                  <a:pt x="148331" y="317759"/>
                </a:lnTo>
                <a:lnTo>
                  <a:pt x="91628" y="310937"/>
                </a:lnTo>
                <a:lnTo>
                  <a:pt x="0" y="30800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1777A9BC-A15B-49DC-B550-74B3032AD60F}"/>
              </a:ext>
            </a:extLst>
          </p:cNvPr>
          <p:cNvSpPr/>
          <p:nvPr/>
        </p:nvSpPr>
        <p:spPr>
          <a:xfrm>
            <a:off x="6133070" y="986665"/>
            <a:ext cx="1119638" cy="867423"/>
          </a:xfrm>
          <a:custGeom>
            <a:avLst/>
            <a:gdLst>
              <a:gd name="connsiteX0" fmla="*/ 0 w 1119638"/>
              <a:gd name="connsiteY0" fmla="*/ 0 h 867423"/>
              <a:gd name="connsiteX1" fmla="*/ 148331 w 1119638"/>
              <a:gd name="connsiteY1" fmla="*/ 7606 h 867423"/>
              <a:gd name="connsiteX2" fmla="*/ 256936 w 1119638"/>
              <a:gd name="connsiteY2" fmla="*/ 20674 h 867423"/>
              <a:gd name="connsiteX3" fmla="*/ 393857 w 1119638"/>
              <a:gd name="connsiteY3" fmla="*/ 41452 h 867423"/>
              <a:gd name="connsiteX4" fmla="*/ 473272 w 1119638"/>
              <a:gd name="connsiteY4" fmla="*/ 60120 h 867423"/>
              <a:gd name="connsiteX5" fmla="*/ 623732 w 1119638"/>
              <a:gd name="connsiteY5" fmla="*/ 97894 h 867423"/>
              <a:gd name="connsiteX6" fmla="*/ 832575 w 1119638"/>
              <a:gd name="connsiteY6" fmla="*/ 171839 h 867423"/>
              <a:gd name="connsiteX7" fmla="*/ 1031335 w 1119638"/>
              <a:gd name="connsiteY7" fmla="*/ 263827 h 867423"/>
              <a:gd name="connsiteX8" fmla="*/ 1032341 w 1119638"/>
              <a:gd name="connsiteY8" fmla="*/ 264312 h 867423"/>
              <a:gd name="connsiteX9" fmla="*/ 1119638 w 1119638"/>
              <a:gd name="connsiteY9" fmla="*/ 314928 h 867423"/>
              <a:gd name="connsiteX10" fmla="*/ 800655 w 1119638"/>
              <a:gd name="connsiteY10" fmla="*/ 867423 h 867423"/>
              <a:gd name="connsiteX11" fmla="*/ 800655 w 1119638"/>
              <a:gd name="connsiteY11" fmla="*/ 867423 h 867423"/>
              <a:gd name="connsiteX12" fmla="*/ 805126 w 1119638"/>
              <a:gd name="connsiteY12" fmla="*/ 859678 h 867423"/>
              <a:gd name="connsiteX13" fmla="*/ 715616 w 1119638"/>
              <a:gd name="connsiteY13" fmla="*/ 803307 h 867423"/>
              <a:gd name="connsiteX14" fmla="*/ 130377 w 1119638"/>
              <a:gd name="connsiteY14" fmla="*/ 612679 h 867423"/>
              <a:gd name="connsiteX15" fmla="*/ 0 w 1119638"/>
              <a:gd name="connsiteY15" fmla="*/ 605417 h 867423"/>
              <a:gd name="connsiteX16" fmla="*/ 0 w 1119638"/>
              <a:gd name="connsiteY16" fmla="*/ 0 h 86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9638" h="867423">
                <a:moveTo>
                  <a:pt x="0" y="0"/>
                </a:moveTo>
                <a:lnTo>
                  <a:pt x="148331" y="7606"/>
                </a:lnTo>
                <a:lnTo>
                  <a:pt x="256936" y="20674"/>
                </a:lnTo>
                <a:lnTo>
                  <a:pt x="393857" y="41452"/>
                </a:lnTo>
                <a:lnTo>
                  <a:pt x="473272" y="60120"/>
                </a:lnTo>
                <a:lnTo>
                  <a:pt x="623732" y="97894"/>
                </a:lnTo>
                <a:cubicBezTo>
                  <a:pt x="694776" y="119358"/>
                  <a:pt x="764446" y="144063"/>
                  <a:pt x="832575" y="171839"/>
                </a:cubicBezTo>
                <a:lnTo>
                  <a:pt x="1031335" y="263827"/>
                </a:lnTo>
                <a:lnTo>
                  <a:pt x="1032341" y="264312"/>
                </a:lnTo>
                <a:lnTo>
                  <a:pt x="1119638" y="314928"/>
                </a:lnTo>
                <a:lnTo>
                  <a:pt x="800655" y="867423"/>
                </a:lnTo>
                <a:lnTo>
                  <a:pt x="800655" y="867423"/>
                </a:lnTo>
                <a:lnTo>
                  <a:pt x="805126" y="859678"/>
                </a:lnTo>
                <a:lnTo>
                  <a:pt x="715616" y="803307"/>
                </a:lnTo>
                <a:cubicBezTo>
                  <a:pt x="536896" y="702328"/>
                  <a:pt x="339375" y="636092"/>
                  <a:pt x="130377" y="612679"/>
                </a:cubicBezTo>
                <a:lnTo>
                  <a:pt x="0" y="605417"/>
                </a:lnTo>
                <a:lnTo>
                  <a:pt x="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1858D501-1EF0-40F6-B3E0-E5DF8079ACCE}"/>
              </a:ext>
            </a:extLst>
          </p:cNvPr>
          <p:cNvSpPr/>
          <p:nvPr/>
        </p:nvSpPr>
        <p:spPr>
          <a:xfrm>
            <a:off x="7317675" y="1047613"/>
            <a:ext cx="1136590" cy="1115905"/>
          </a:xfrm>
          <a:custGeom>
            <a:avLst/>
            <a:gdLst>
              <a:gd name="connsiteX0" fmla="*/ 167279 w 1136590"/>
              <a:gd name="connsiteY0" fmla="*/ 0 h 1115905"/>
              <a:gd name="connsiteX1" fmla="*/ 329867 w 1136590"/>
              <a:gd name="connsiteY1" fmla="*/ 98019 h 1115905"/>
              <a:gd name="connsiteX2" fmla="*/ 1134017 w 1136590"/>
              <a:gd name="connsiteY2" fmla="*/ 925247 h 1115905"/>
              <a:gd name="connsiteX3" fmla="*/ 1136590 w 1136590"/>
              <a:gd name="connsiteY3" fmla="*/ 929626 h 1115905"/>
              <a:gd name="connsiteX4" fmla="*/ 813945 w 1136590"/>
              <a:gd name="connsiteY4" fmla="*/ 1115905 h 1115905"/>
              <a:gd name="connsiteX5" fmla="*/ 719700 w 1136590"/>
              <a:gd name="connsiteY5" fmla="*/ 963088 h 1115905"/>
              <a:gd name="connsiteX6" fmla="*/ 101075 w 1136590"/>
              <a:gd name="connsiteY6" fmla="*/ 351876 h 1115905"/>
              <a:gd name="connsiteX7" fmla="*/ 0 w 1136590"/>
              <a:gd name="connsiteY7" fmla="*/ 289736 h 1115905"/>
              <a:gd name="connsiteX8" fmla="*/ 167279 w 1136590"/>
              <a:gd name="connsiteY8" fmla="*/ 0 h 111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6590" h="1115905">
                <a:moveTo>
                  <a:pt x="167279" y="0"/>
                </a:moveTo>
                <a:lnTo>
                  <a:pt x="329867" y="98019"/>
                </a:lnTo>
                <a:cubicBezTo>
                  <a:pt x="652800" y="314516"/>
                  <a:pt x="927339" y="596698"/>
                  <a:pt x="1134017" y="925247"/>
                </a:cubicBezTo>
                <a:lnTo>
                  <a:pt x="1136590" y="929626"/>
                </a:lnTo>
                <a:lnTo>
                  <a:pt x="813945" y="1115905"/>
                </a:lnTo>
                <a:lnTo>
                  <a:pt x="719700" y="963088"/>
                </a:lnTo>
                <a:cubicBezTo>
                  <a:pt x="551512" y="723752"/>
                  <a:pt x="341751" y="516419"/>
                  <a:pt x="101075" y="351876"/>
                </a:cubicBezTo>
                <a:lnTo>
                  <a:pt x="0" y="289736"/>
                </a:lnTo>
                <a:lnTo>
                  <a:pt x="16727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23225811-4B11-47EC-9D08-93573F423273}"/>
              </a:ext>
            </a:extLst>
          </p:cNvPr>
          <p:cNvSpPr/>
          <p:nvPr/>
        </p:nvSpPr>
        <p:spPr>
          <a:xfrm>
            <a:off x="3739387" y="1050512"/>
            <a:ext cx="1113148" cy="1087314"/>
          </a:xfrm>
          <a:custGeom>
            <a:avLst/>
            <a:gdLst>
              <a:gd name="connsiteX0" fmla="*/ 959517 w 1113148"/>
              <a:gd name="connsiteY0" fmla="*/ 0 h 1087314"/>
              <a:gd name="connsiteX1" fmla="*/ 1113148 w 1113148"/>
              <a:gd name="connsiteY1" fmla="*/ 266095 h 1087314"/>
              <a:gd name="connsiteX2" fmla="*/ 1019972 w 1113148"/>
              <a:gd name="connsiteY2" fmla="*/ 323117 h 1087314"/>
              <a:gd name="connsiteX3" fmla="*/ 289886 w 1113148"/>
              <a:gd name="connsiteY3" fmla="*/ 1070014 h 1087314"/>
              <a:gd name="connsiteX4" fmla="*/ 280126 w 1113148"/>
              <a:gd name="connsiteY4" fmla="*/ 1087314 h 1087314"/>
              <a:gd name="connsiteX5" fmla="*/ 0 w 1113148"/>
              <a:gd name="connsiteY5" fmla="*/ 925583 h 1087314"/>
              <a:gd name="connsiteX6" fmla="*/ 9946 w 1113148"/>
              <a:gd name="connsiteY6" fmla="*/ 908295 h 1087314"/>
              <a:gd name="connsiteX7" fmla="*/ 849611 w 1113148"/>
              <a:gd name="connsiteY7" fmla="*/ 65955 h 1087314"/>
              <a:gd name="connsiteX8" fmla="*/ 959517 w 1113148"/>
              <a:gd name="connsiteY8" fmla="*/ 0 h 1087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3148" h="1087314">
                <a:moveTo>
                  <a:pt x="959517" y="0"/>
                </a:moveTo>
                <a:lnTo>
                  <a:pt x="1113148" y="266095"/>
                </a:lnTo>
                <a:lnTo>
                  <a:pt x="1019972" y="323117"/>
                </a:lnTo>
                <a:cubicBezTo>
                  <a:pt x="726493" y="515576"/>
                  <a:pt x="476943" y="770804"/>
                  <a:pt x="289886" y="1070014"/>
                </a:cubicBezTo>
                <a:lnTo>
                  <a:pt x="280126" y="1087314"/>
                </a:lnTo>
                <a:lnTo>
                  <a:pt x="0" y="925583"/>
                </a:lnTo>
                <a:lnTo>
                  <a:pt x="9946" y="908295"/>
                </a:lnTo>
                <a:cubicBezTo>
                  <a:pt x="225079" y="570850"/>
                  <a:pt x="512084" y="283008"/>
                  <a:pt x="849611" y="65955"/>
                </a:cubicBezTo>
                <a:lnTo>
                  <a:pt x="959517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61F00417-A423-4DD3-86AA-6C802877C07F}"/>
              </a:ext>
            </a:extLst>
          </p:cNvPr>
          <p:cNvSpPr/>
          <p:nvPr/>
        </p:nvSpPr>
        <p:spPr>
          <a:xfrm>
            <a:off x="4025371" y="1319960"/>
            <a:ext cx="1158681" cy="1186651"/>
          </a:xfrm>
          <a:custGeom>
            <a:avLst/>
            <a:gdLst>
              <a:gd name="connsiteX0" fmla="*/ 829099 w 1158681"/>
              <a:gd name="connsiteY0" fmla="*/ 0 h 1186651"/>
              <a:gd name="connsiteX1" fmla="*/ 1158681 w 1158681"/>
              <a:gd name="connsiteY1" fmla="*/ 570853 h 1186651"/>
              <a:gd name="connsiteX2" fmla="*/ 1141641 w 1158681"/>
              <a:gd name="connsiteY2" fmla="*/ 582273 h 1186651"/>
              <a:gd name="connsiteX3" fmla="*/ 661204 w 1158681"/>
              <a:gd name="connsiteY3" fmla="*/ 1131665 h 1186651"/>
              <a:gd name="connsiteX4" fmla="*/ 657531 w 1158681"/>
              <a:gd name="connsiteY4" fmla="*/ 1138993 h 1186651"/>
              <a:gd name="connsiteX5" fmla="*/ 655395 w 1158681"/>
              <a:gd name="connsiteY5" fmla="*/ 1142318 h 1186651"/>
              <a:gd name="connsiteX6" fmla="*/ 632896 w 1158681"/>
              <a:gd name="connsiteY6" fmla="*/ 1186651 h 1186651"/>
              <a:gd name="connsiteX7" fmla="*/ 0 w 1158681"/>
              <a:gd name="connsiteY7" fmla="*/ 821249 h 1186651"/>
              <a:gd name="connsiteX8" fmla="*/ 112470 w 1158681"/>
              <a:gd name="connsiteY8" fmla="*/ 648529 h 1186651"/>
              <a:gd name="connsiteX9" fmla="*/ 697795 w 1158681"/>
              <a:gd name="connsiteY9" fmla="*/ 81014 h 1186651"/>
              <a:gd name="connsiteX10" fmla="*/ 829099 w 1158681"/>
              <a:gd name="connsiteY10" fmla="*/ 0 h 118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8681" h="1186651">
                <a:moveTo>
                  <a:pt x="829099" y="0"/>
                </a:moveTo>
                <a:lnTo>
                  <a:pt x="1158681" y="570853"/>
                </a:lnTo>
                <a:lnTo>
                  <a:pt x="1141641" y="582273"/>
                </a:lnTo>
                <a:cubicBezTo>
                  <a:pt x="948706" y="726057"/>
                  <a:pt x="784683" y="913464"/>
                  <a:pt x="661204" y="1131665"/>
                </a:cubicBezTo>
                <a:lnTo>
                  <a:pt x="657531" y="1138993"/>
                </a:lnTo>
                <a:lnTo>
                  <a:pt x="655395" y="1142318"/>
                </a:lnTo>
                <a:lnTo>
                  <a:pt x="632896" y="1186651"/>
                </a:lnTo>
                <a:lnTo>
                  <a:pt x="0" y="821249"/>
                </a:lnTo>
                <a:lnTo>
                  <a:pt x="112470" y="648529"/>
                </a:lnTo>
                <a:cubicBezTo>
                  <a:pt x="274624" y="427630"/>
                  <a:pt x="472654" y="235491"/>
                  <a:pt x="697795" y="81014"/>
                </a:cubicBezTo>
                <a:lnTo>
                  <a:pt x="829099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BCD354BD-3897-4209-B837-1B4C72C8E7C3}"/>
              </a:ext>
            </a:extLst>
          </p:cNvPr>
          <p:cNvSpPr/>
          <p:nvPr/>
        </p:nvSpPr>
        <p:spPr>
          <a:xfrm>
            <a:off x="6999757" y="1338782"/>
            <a:ext cx="1127546" cy="1169858"/>
          </a:xfrm>
          <a:custGeom>
            <a:avLst/>
            <a:gdLst>
              <a:gd name="connsiteX0" fmla="*/ 317090 w 1127546"/>
              <a:gd name="connsiteY0" fmla="*/ 0 h 1169858"/>
              <a:gd name="connsiteX1" fmla="*/ 354856 w 1127546"/>
              <a:gd name="connsiteY1" fmla="*/ 21897 h 1169858"/>
              <a:gd name="connsiteX2" fmla="*/ 1006247 w 1127546"/>
              <a:gd name="connsiteY2" fmla="*/ 637081 h 1169858"/>
              <a:gd name="connsiteX3" fmla="*/ 1127546 w 1127546"/>
              <a:gd name="connsiteY3" fmla="*/ 827228 h 1169858"/>
              <a:gd name="connsiteX4" fmla="*/ 534094 w 1127546"/>
              <a:gd name="connsiteY4" fmla="*/ 1169858 h 1169858"/>
              <a:gd name="connsiteX5" fmla="*/ 491171 w 1127546"/>
              <a:gd name="connsiteY5" fmla="*/ 1088930 h 1169858"/>
              <a:gd name="connsiteX6" fmla="*/ 408958 w 1127546"/>
              <a:gd name="connsiteY6" fmla="*/ 964199 h 1169858"/>
              <a:gd name="connsiteX7" fmla="*/ 387109 w 1127546"/>
              <a:gd name="connsiteY7" fmla="*/ 936329 h 1169858"/>
              <a:gd name="connsiteX8" fmla="*/ 308746 w 1127546"/>
              <a:gd name="connsiteY8" fmla="*/ 835132 h 1169858"/>
              <a:gd name="connsiteX9" fmla="*/ 101994 w 1127546"/>
              <a:gd name="connsiteY9" fmla="*/ 627706 h 1169858"/>
              <a:gd name="connsiteX10" fmla="*/ 0 w 1127546"/>
              <a:gd name="connsiteY10" fmla="*/ 549218 h 1169858"/>
              <a:gd name="connsiteX11" fmla="*/ 317090 w 1127546"/>
              <a:gd name="connsiteY11" fmla="*/ 0 h 116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7546" h="1169858">
                <a:moveTo>
                  <a:pt x="317090" y="0"/>
                </a:moveTo>
                <a:lnTo>
                  <a:pt x="354856" y="21897"/>
                </a:lnTo>
                <a:cubicBezTo>
                  <a:pt x="607737" y="184380"/>
                  <a:pt x="828755" y="393390"/>
                  <a:pt x="1006247" y="637081"/>
                </a:cubicBezTo>
                <a:lnTo>
                  <a:pt x="1127546" y="827228"/>
                </a:lnTo>
                <a:lnTo>
                  <a:pt x="534094" y="1169858"/>
                </a:lnTo>
                <a:lnTo>
                  <a:pt x="491171" y="1088930"/>
                </a:lnTo>
                <a:cubicBezTo>
                  <a:pt x="465355" y="1046057"/>
                  <a:pt x="437920" y="1004446"/>
                  <a:pt x="408958" y="964199"/>
                </a:cubicBezTo>
                <a:lnTo>
                  <a:pt x="387109" y="936329"/>
                </a:lnTo>
                <a:lnTo>
                  <a:pt x="308746" y="835132"/>
                </a:lnTo>
                <a:cubicBezTo>
                  <a:pt x="245267" y="759798"/>
                  <a:pt x="176099" y="690379"/>
                  <a:pt x="101994" y="627706"/>
                </a:cubicBezTo>
                <a:lnTo>
                  <a:pt x="0" y="549218"/>
                </a:lnTo>
                <a:lnTo>
                  <a:pt x="31709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9EA8B8FB-0B6C-41F5-8270-673BD21C52EC}"/>
              </a:ext>
            </a:extLst>
          </p:cNvPr>
          <p:cNvSpPr/>
          <p:nvPr/>
        </p:nvSpPr>
        <p:spPr>
          <a:xfrm>
            <a:off x="6133070" y="1608417"/>
            <a:ext cx="800655" cy="790177"/>
          </a:xfrm>
          <a:custGeom>
            <a:avLst/>
            <a:gdLst>
              <a:gd name="connsiteX0" fmla="*/ 0 w 800655"/>
              <a:gd name="connsiteY0" fmla="*/ 0 h 790177"/>
              <a:gd name="connsiteX1" fmla="*/ 133384 w 800655"/>
              <a:gd name="connsiteY1" fmla="*/ 7339 h 790177"/>
              <a:gd name="connsiteX2" fmla="*/ 721894 w 800655"/>
              <a:gd name="connsiteY2" fmla="*/ 196679 h 790177"/>
              <a:gd name="connsiteX3" fmla="*/ 800655 w 800655"/>
              <a:gd name="connsiteY3" fmla="*/ 245671 h 790177"/>
              <a:gd name="connsiteX4" fmla="*/ 486283 w 800655"/>
              <a:gd name="connsiteY4" fmla="*/ 790177 h 790177"/>
              <a:gd name="connsiteX5" fmla="*/ 347148 w 800655"/>
              <a:gd name="connsiteY5" fmla="*/ 717817 h 790177"/>
              <a:gd name="connsiteX6" fmla="*/ 162049 w 800655"/>
              <a:gd name="connsiteY6" fmla="*/ 660242 h 790177"/>
              <a:gd name="connsiteX7" fmla="*/ 0 w 800655"/>
              <a:gd name="connsiteY7" fmla="*/ 643133 h 790177"/>
              <a:gd name="connsiteX8" fmla="*/ 0 w 800655"/>
              <a:gd name="connsiteY8" fmla="*/ 0 h 790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0655" h="790177">
                <a:moveTo>
                  <a:pt x="0" y="0"/>
                </a:moveTo>
                <a:lnTo>
                  <a:pt x="133384" y="7339"/>
                </a:lnTo>
                <a:cubicBezTo>
                  <a:pt x="343549" y="30594"/>
                  <a:pt x="542174" y="96382"/>
                  <a:pt x="721894" y="196679"/>
                </a:cubicBezTo>
                <a:lnTo>
                  <a:pt x="800655" y="245671"/>
                </a:lnTo>
                <a:lnTo>
                  <a:pt x="486283" y="790177"/>
                </a:lnTo>
                <a:lnTo>
                  <a:pt x="347148" y="717817"/>
                </a:lnTo>
                <a:cubicBezTo>
                  <a:pt x="287761" y="693292"/>
                  <a:pt x="225893" y="673924"/>
                  <a:pt x="162049" y="660242"/>
                </a:cubicBezTo>
                <a:lnTo>
                  <a:pt x="0" y="643133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9A5FB2EC-1BA5-40D4-A50F-04E1030B801E}"/>
              </a:ext>
            </a:extLst>
          </p:cNvPr>
          <p:cNvSpPr/>
          <p:nvPr/>
        </p:nvSpPr>
        <p:spPr>
          <a:xfrm>
            <a:off x="6681802" y="1888000"/>
            <a:ext cx="848488" cy="915387"/>
          </a:xfrm>
          <a:custGeom>
            <a:avLst/>
            <a:gdLst>
              <a:gd name="connsiteX0" fmla="*/ 317954 w 848488"/>
              <a:gd name="connsiteY0" fmla="*/ 0 h 915387"/>
              <a:gd name="connsiteX1" fmla="*/ 317955 w 848488"/>
              <a:gd name="connsiteY1" fmla="*/ 0 h 915387"/>
              <a:gd name="connsiteX2" fmla="*/ 314324 w 848488"/>
              <a:gd name="connsiteY2" fmla="*/ 6288 h 915387"/>
              <a:gd name="connsiteX3" fmla="*/ 427642 w 848488"/>
              <a:gd name="connsiteY3" fmla="*/ 92419 h 915387"/>
              <a:gd name="connsiteX4" fmla="*/ 635549 w 848488"/>
              <a:gd name="connsiteY4" fmla="*/ 298442 h 915387"/>
              <a:gd name="connsiteX5" fmla="*/ 705064 w 848488"/>
              <a:gd name="connsiteY5" fmla="*/ 387111 h 915387"/>
              <a:gd name="connsiteX6" fmla="*/ 717557 w 848488"/>
              <a:gd name="connsiteY6" fmla="*/ 403245 h 915387"/>
              <a:gd name="connsiteX7" fmla="*/ 799312 w 848488"/>
              <a:gd name="connsiteY7" fmla="*/ 528824 h 915387"/>
              <a:gd name="connsiteX8" fmla="*/ 848488 w 848488"/>
              <a:gd name="connsiteY8" fmla="*/ 622695 h 915387"/>
              <a:gd name="connsiteX9" fmla="*/ 341530 w 848488"/>
              <a:gd name="connsiteY9" fmla="*/ 915387 h 915387"/>
              <a:gd name="connsiteX10" fmla="*/ 281560 w 848488"/>
              <a:gd name="connsiteY10" fmla="*/ 822707 h 915387"/>
              <a:gd name="connsiteX11" fmla="*/ 120944 w 848488"/>
              <a:gd name="connsiteY11" fmla="*/ 643066 h 915387"/>
              <a:gd name="connsiteX12" fmla="*/ 0 w 848488"/>
              <a:gd name="connsiteY12" fmla="*/ 550712 h 915387"/>
              <a:gd name="connsiteX13" fmla="*/ 317954 w 848488"/>
              <a:gd name="connsiteY13" fmla="*/ 0 h 91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8488" h="915387">
                <a:moveTo>
                  <a:pt x="317954" y="0"/>
                </a:moveTo>
                <a:lnTo>
                  <a:pt x="317955" y="0"/>
                </a:lnTo>
                <a:lnTo>
                  <a:pt x="314324" y="6288"/>
                </a:lnTo>
                <a:lnTo>
                  <a:pt x="427642" y="92419"/>
                </a:lnTo>
                <a:cubicBezTo>
                  <a:pt x="502161" y="154668"/>
                  <a:pt x="571716" y="223618"/>
                  <a:pt x="635549" y="298442"/>
                </a:cubicBezTo>
                <a:lnTo>
                  <a:pt x="705064" y="387111"/>
                </a:lnTo>
                <a:lnTo>
                  <a:pt x="717557" y="403245"/>
                </a:lnTo>
                <a:cubicBezTo>
                  <a:pt x="746357" y="443765"/>
                  <a:pt x="773640" y="485659"/>
                  <a:pt x="799312" y="528824"/>
                </a:cubicBezTo>
                <a:lnTo>
                  <a:pt x="848488" y="622695"/>
                </a:lnTo>
                <a:lnTo>
                  <a:pt x="341530" y="915387"/>
                </a:lnTo>
                <a:lnTo>
                  <a:pt x="281560" y="822707"/>
                </a:lnTo>
                <a:cubicBezTo>
                  <a:pt x="234125" y="757101"/>
                  <a:pt x="180259" y="696877"/>
                  <a:pt x="120944" y="643066"/>
                </a:cubicBezTo>
                <a:lnTo>
                  <a:pt x="0" y="550712"/>
                </a:lnTo>
                <a:lnTo>
                  <a:pt x="317954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88FD8848-71E1-4A42-8312-94B4E5C2D99F}"/>
              </a:ext>
            </a:extLst>
          </p:cNvPr>
          <p:cNvSpPr/>
          <p:nvPr/>
        </p:nvSpPr>
        <p:spPr>
          <a:xfrm>
            <a:off x="4658845" y="1890813"/>
            <a:ext cx="830105" cy="888321"/>
          </a:xfrm>
          <a:custGeom>
            <a:avLst/>
            <a:gdLst>
              <a:gd name="connsiteX0" fmla="*/ 525208 w 830105"/>
              <a:gd name="connsiteY0" fmla="*/ 0 h 888321"/>
              <a:gd name="connsiteX1" fmla="*/ 830105 w 830105"/>
              <a:gd name="connsiteY1" fmla="*/ 528098 h 888321"/>
              <a:gd name="connsiteX2" fmla="*/ 783697 w 830105"/>
              <a:gd name="connsiteY2" fmla="*/ 554479 h 888321"/>
              <a:gd name="connsiteX3" fmla="*/ 526509 w 830105"/>
              <a:gd name="connsiteY3" fmla="*/ 805918 h 888321"/>
              <a:gd name="connsiteX4" fmla="*/ 471448 w 830105"/>
              <a:gd name="connsiteY4" fmla="*/ 888321 h 888321"/>
              <a:gd name="connsiteX5" fmla="*/ 0 w 830105"/>
              <a:gd name="connsiteY5" fmla="*/ 616131 h 888321"/>
              <a:gd name="connsiteX6" fmla="*/ 24057 w 830105"/>
              <a:gd name="connsiteY6" fmla="*/ 568140 h 888321"/>
              <a:gd name="connsiteX7" fmla="*/ 122510 w 830105"/>
              <a:gd name="connsiteY7" fmla="*/ 414854 h 888321"/>
              <a:gd name="connsiteX8" fmla="*/ 505044 w 830105"/>
              <a:gd name="connsiteY8" fmla="*/ 25785 h 888321"/>
              <a:gd name="connsiteX9" fmla="*/ 530403 w 830105"/>
              <a:gd name="connsiteY9" fmla="*/ 9000 h 888321"/>
              <a:gd name="connsiteX10" fmla="*/ 525207 w 830105"/>
              <a:gd name="connsiteY10" fmla="*/ 0 h 888321"/>
              <a:gd name="connsiteX11" fmla="*/ 525208 w 830105"/>
              <a:gd name="connsiteY11" fmla="*/ 0 h 888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0105" h="888321">
                <a:moveTo>
                  <a:pt x="525208" y="0"/>
                </a:moveTo>
                <a:lnTo>
                  <a:pt x="830105" y="528098"/>
                </a:lnTo>
                <a:lnTo>
                  <a:pt x="783697" y="554479"/>
                </a:lnTo>
                <a:cubicBezTo>
                  <a:pt x="685867" y="623699"/>
                  <a:pt x="599031" y="708671"/>
                  <a:pt x="526509" y="805918"/>
                </a:cubicBezTo>
                <a:lnTo>
                  <a:pt x="471448" y="888321"/>
                </a:lnTo>
                <a:lnTo>
                  <a:pt x="0" y="616131"/>
                </a:lnTo>
                <a:lnTo>
                  <a:pt x="24057" y="568140"/>
                </a:lnTo>
                <a:lnTo>
                  <a:pt x="122510" y="414854"/>
                </a:lnTo>
                <a:cubicBezTo>
                  <a:pt x="230378" y="264375"/>
                  <a:pt x="359534" y="132894"/>
                  <a:pt x="505044" y="25785"/>
                </a:cubicBezTo>
                <a:lnTo>
                  <a:pt x="530403" y="9000"/>
                </a:lnTo>
                <a:lnTo>
                  <a:pt x="525207" y="0"/>
                </a:lnTo>
                <a:lnTo>
                  <a:pt x="5252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0126B594-793E-44EF-B633-11B7DD2B48ED}"/>
              </a:ext>
            </a:extLst>
          </p:cNvPr>
          <p:cNvSpPr/>
          <p:nvPr/>
        </p:nvSpPr>
        <p:spPr>
          <a:xfrm>
            <a:off x="3323039" y="2040360"/>
            <a:ext cx="660043" cy="1351571"/>
          </a:xfrm>
          <a:custGeom>
            <a:avLst/>
            <a:gdLst>
              <a:gd name="connsiteX0" fmla="*/ 379376 w 660043"/>
              <a:gd name="connsiteY0" fmla="*/ 0 h 1351571"/>
              <a:gd name="connsiteX1" fmla="*/ 660043 w 660043"/>
              <a:gd name="connsiteY1" fmla="*/ 162043 h 1351571"/>
              <a:gd name="connsiteX2" fmla="*/ 597888 w 660043"/>
              <a:gd name="connsiteY2" fmla="*/ 272216 h 1351571"/>
              <a:gd name="connsiteX3" fmla="*/ 346389 w 660043"/>
              <a:gd name="connsiteY3" fmla="*/ 1134134 h 1351571"/>
              <a:gd name="connsiteX4" fmla="*/ 335539 w 660043"/>
              <a:gd name="connsiteY4" fmla="*/ 1351571 h 1351571"/>
              <a:gd name="connsiteX5" fmla="*/ 0 w 660043"/>
              <a:gd name="connsiteY5" fmla="*/ 1351571 h 1351571"/>
              <a:gd name="connsiteX6" fmla="*/ 12440 w 660043"/>
              <a:gd name="connsiteY6" fmla="*/ 1107096 h 1351571"/>
              <a:gd name="connsiteX7" fmla="*/ 301687 w 660043"/>
              <a:gd name="connsiteY7" fmla="*/ 135038 h 1351571"/>
              <a:gd name="connsiteX8" fmla="*/ 379376 w 660043"/>
              <a:gd name="connsiteY8" fmla="*/ 0 h 135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0043" h="1351571">
                <a:moveTo>
                  <a:pt x="379376" y="0"/>
                </a:moveTo>
                <a:lnTo>
                  <a:pt x="660043" y="162043"/>
                </a:lnTo>
                <a:lnTo>
                  <a:pt x="597888" y="272216"/>
                </a:lnTo>
                <a:cubicBezTo>
                  <a:pt x="464665" y="535429"/>
                  <a:pt x="377279" y="826330"/>
                  <a:pt x="346389" y="1134134"/>
                </a:cubicBezTo>
                <a:lnTo>
                  <a:pt x="335539" y="1351571"/>
                </a:lnTo>
                <a:lnTo>
                  <a:pt x="0" y="1351571"/>
                </a:lnTo>
                <a:lnTo>
                  <a:pt x="12440" y="1107096"/>
                </a:lnTo>
                <a:cubicBezTo>
                  <a:pt x="47966" y="759960"/>
                  <a:pt x="148468" y="431886"/>
                  <a:pt x="301687" y="135038"/>
                </a:cubicBezTo>
                <a:lnTo>
                  <a:pt x="379376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28213EBB-ED40-43D3-85A9-D984FED52050}"/>
              </a:ext>
            </a:extLst>
          </p:cNvPr>
          <p:cNvSpPr/>
          <p:nvPr/>
        </p:nvSpPr>
        <p:spPr>
          <a:xfrm>
            <a:off x="8170555" y="2041165"/>
            <a:ext cx="699239" cy="1350766"/>
          </a:xfrm>
          <a:custGeom>
            <a:avLst/>
            <a:gdLst>
              <a:gd name="connsiteX0" fmla="*/ 321269 w 699239"/>
              <a:gd name="connsiteY0" fmla="*/ 0 h 1350766"/>
              <a:gd name="connsiteX1" fmla="*/ 365502 w 699239"/>
              <a:gd name="connsiteY1" fmla="*/ 75283 h 1350766"/>
              <a:gd name="connsiteX2" fmla="*/ 694789 w 699239"/>
              <a:gd name="connsiteY2" fmla="*/ 1210992 h 1350766"/>
              <a:gd name="connsiteX3" fmla="*/ 699239 w 699239"/>
              <a:gd name="connsiteY3" fmla="*/ 1350766 h 1350766"/>
              <a:gd name="connsiteX4" fmla="*/ 310958 w 699239"/>
              <a:gd name="connsiteY4" fmla="*/ 1350766 h 1350766"/>
              <a:gd name="connsiteX5" fmla="*/ 307068 w 699239"/>
              <a:gd name="connsiteY5" fmla="*/ 1226166 h 1350766"/>
              <a:gd name="connsiteX6" fmla="*/ 20755 w 699239"/>
              <a:gd name="connsiteY6" fmla="*/ 219140 h 1350766"/>
              <a:gd name="connsiteX7" fmla="*/ 0 w 699239"/>
              <a:gd name="connsiteY7" fmla="*/ 185485 h 1350766"/>
              <a:gd name="connsiteX8" fmla="*/ 321269 w 699239"/>
              <a:gd name="connsiteY8" fmla="*/ 0 h 1350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239" h="1350766">
                <a:moveTo>
                  <a:pt x="321269" y="0"/>
                </a:moveTo>
                <a:lnTo>
                  <a:pt x="365502" y="75283"/>
                </a:lnTo>
                <a:cubicBezTo>
                  <a:pt x="552395" y="416685"/>
                  <a:pt x="668646" y="801694"/>
                  <a:pt x="694789" y="1210992"/>
                </a:cubicBezTo>
                <a:lnTo>
                  <a:pt x="699239" y="1350766"/>
                </a:lnTo>
                <a:lnTo>
                  <a:pt x="310958" y="1350766"/>
                </a:lnTo>
                <a:lnTo>
                  <a:pt x="307068" y="1226166"/>
                </a:lnTo>
                <a:cubicBezTo>
                  <a:pt x="284338" y="863244"/>
                  <a:pt x="183258" y="521859"/>
                  <a:pt x="20755" y="219140"/>
                </a:cubicBezTo>
                <a:lnTo>
                  <a:pt x="0" y="185485"/>
                </a:lnTo>
                <a:lnTo>
                  <a:pt x="32126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329651D8-9C1B-4A7C-9698-CEF955F0D7CE}"/>
              </a:ext>
            </a:extLst>
          </p:cNvPr>
          <p:cNvSpPr/>
          <p:nvPr/>
        </p:nvSpPr>
        <p:spPr>
          <a:xfrm>
            <a:off x="3662855" y="2203749"/>
            <a:ext cx="961810" cy="1188182"/>
          </a:xfrm>
          <a:custGeom>
            <a:avLst/>
            <a:gdLst>
              <a:gd name="connsiteX0" fmla="*/ 322557 w 961810"/>
              <a:gd name="connsiteY0" fmla="*/ 0 h 1188182"/>
              <a:gd name="connsiteX1" fmla="*/ 961810 w 961810"/>
              <a:gd name="connsiteY1" fmla="*/ 369073 h 1188182"/>
              <a:gd name="connsiteX2" fmla="*/ 932610 w 961810"/>
              <a:gd name="connsiteY2" fmla="*/ 426610 h 1188182"/>
              <a:gd name="connsiteX3" fmla="*/ 779406 w 961810"/>
              <a:gd name="connsiteY3" fmla="*/ 987724 h 1188182"/>
              <a:gd name="connsiteX4" fmla="*/ 767800 w 961810"/>
              <a:gd name="connsiteY4" fmla="*/ 1188182 h 1188182"/>
              <a:gd name="connsiteX5" fmla="*/ 0 w 961810"/>
              <a:gd name="connsiteY5" fmla="*/ 1188182 h 1188182"/>
              <a:gd name="connsiteX6" fmla="*/ 3748 w 961810"/>
              <a:gd name="connsiteY6" fmla="*/ 1067707 h 1188182"/>
              <a:gd name="connsiteX7" fmla="*/ 201108 w 961810"/>
              <a:gd name="connsiteY7" fmla="*/ 242250 h 1188182"/>
              <a:gd name="connsiteX8" fmla="*/ 322557 w 961810"/>
              <a:gd name="connsiteY8" fmla="*/ 0 h 118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1810" h="1188182">
                <a:moveTo>
                  <a:pt x="322557" y="0"/>
                </a:moveTo>
                <a:lnTo>
                  <a:pt x="961810" y="369073"/>
                </a:lnTo>
                <a:lnTo>
                  <a:pt x="932610" y="426610"/>
                </a:lnTo>
                <a:cubicBezTo>
                  <a:pt x="855320" y="600027"/>
                  <a:pt x="802607" y="788857"/>
                  <a:pt x="779406" y="987724"/>
                </a:cubicBezTo>
                <a:lnTo>
                  <a:pt x="767800" y="1188182"/>
                </a:lnTo>
                <a:lnTo>
                  <a:pt x="0" y="1188182"/>
                </a:lnTo>
                <a:lnTo>
                  <a:pt x="3748" y="1067707"/>
                </a:lnTo>
                <a:cubicBezTo>
                  <a:pt x="21974" y="775661"/>
                  <a:pt x="90682" y="497542"/>
                  <a:pt x="201108" y="242250"/>
                </a:cubicBezTo>
                <a:lnTo>
                  <a:pt x="32255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C3C09C66-1367-4C36-AED1-2784F16877A6}"/>
              </a:ext>
            </a:extLst>
          </p:cNvPr>
          <p:cNvSpPr/>
          <p:nvPr/>
        </p:nvSpPr>
        <p:spPr>
          <a:xfrm>
            <a:off x="7568613" y="2228578"/>
            <a:ext cx="906948" cy="1163353"/>
          </a:xfrm>
          <a:custGeom>
            <a:avLst/>
            <a:gdLst>
              <a:gd name="connsiteX0" fmla="*/ 598603 w 906948"/>
              <a:gd name="connsiteY0" fmla="*/ 0 h 1163353"/>
              <a:gd name="connsiteX1" fmla="*/ 599941 w 906948"/>
              <a:gd name="connsiteY1" fmla="*/ 2098 h 1163353"/>
              <a:gd name="connsiteX2" fmla="*/ 902928 w 906948"/>
              <a:gd name="connsiteY2" fmla="*/ 1038012 h 1163353"/>
              <a:gd name="connsiteX3" fmla="*/ 906948 w 906948"/>
              <a:gd name="connsiteY3" fmla="*/ 1163353 h 1163353"/>
              <a:gd name="connsiteX4" fmla="*/ 192842 w 906948"/>
              <a:gd name="connsiteY4" fmla="*/ 1163353 h 1163353"/>
              <a:gd name="connsiteX5" fmla="*/ 182732 w 906948"/>
              <a:gd name="connsiteY5" fmla="*/ 977117 h 1163353"/>
              <a:gd name="connsiteX6" fmla="*/ 16712 w 906948"/>
              <a:gd name="connsiteY6" fmla="*/ 377112 h 1163353"/>
              <a:gd name="connsiteX7" fmla="*/ 0 w 906948"/>
              <a:gd name="connsiteY7" fmla="*/ 345603 h 1163353"/>
              <a:gd name="connsiteX8" fmla="*/ 598603 w 906948"/>
              <a:gd name="connsiteY8" fmla="*/ 0 h 1163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6948" h="1163353">
                <a:moveTo>
                  <a:pt x="598603" y="0"/>
                </a:moveTo>
                <a:lnTo>
                  <a:pt x="599941" y="2098"/>
                </a:lnTo>
                <a:cubicBezTo>
                  <a:pt x="771649" y="311844"/>
                  <a:pt x="878818" y="663419"/>
                  <a:pt x="902928" y="1038012"/>
                </a:cubicBezTo>
                <a:lnTo>
                  <a:pt x="906948" y="1163353"/>
                </a:lnTo>
                <a:lnTo>
                  <a:pt x="192842" y="1163353"/>
                </a:lnTo>
                <a:lnTo>
                  <a:pt x="182732" y="977117"/>
                </a:lnTo>
                <a:cubicBezTo>
                  <a:pt x="159382" y="763537"/>
                  <a:pt x="102019" y="561331"/>
                  <a:pt x="16712" y="377112"/>
                </a:cubicBezTo>
                <a:lnTo>
                  <a:pt x="0" y="345603"/>
                </a:lnTo>
                <a:lnTo>
                  <a:pt x="598603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E05E6D78-BF8B-46F2-A4E5-50FC9D4917B0}"/>
              </a:ext>
            </a:extLst>
          </p:cNvPr>
          <p:cNvSpPr/>
          <p:nvPr/>
        </p:nvSpPr>
        <p:spPr>
          <a:xfrm>
            <a:off x="6133070" y="2261848"/>
            <a:ext cx="481711" cy="979013"/>
          </a:xfrm>
          <a:custGeom>
            <a:avLst/>
            <a:gdLst>
              <a:gd name="connsiteX0" fmla="*/ 0 w 481711"/>
              <a:gd name="connsiteY0" fmla="*/ 0 h 979013"/>
              <a:gd name="connsiteX1" fmla="*/ 162049 w 481711"/>
              <a:gd name="connsiteY1" fmla="*/ 17109 h 979013"/>
              <a:gd name="connsiteX2" fmla="*/ 347148 w 481711"/>
              <a:gd name="connsiteY2" fmla="*/ 74684 h 979013"/>
              <a:gd name="connsiteX3" fmla="*/ 481711 w 481711"/>
              <a:gd name="connsiteY3" fmla="*/ 144666 h 979013"/>
              <a:gd name="connsiteX4" fmla="*/ 0 w 481711"/>
              <a:gd name="connsiteY4" fmla="*/ 979013 h 979013"/>
              <a:gd name="connsiteX5" fmla="*/ 0 w 481711"/>
              <a:gd name="connsiteY5" fmla="*/ 0 h 97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711" h="979013">
                <a:moveTo>
                  <a:pt x="0" y="0"/>
                </a:moveTo>
                <a:lnTo>
                  <a:pt x="162049" y="17109"/>
                </a:lnTo>
                <a:cubicBezTo>
                  <a:pt x="225893" y="30791"/>
                  <a:pt x="287761" y="50159"/>
                  <a:pt x="347148" y="74684"/>
                </a:cubicBezTo>
                <a:lnTo>
                  <a:pt x="481711" y="144666"/>
                </a:lnTo>
                <a:lnTo>
                  <a:pt x="0" y="979013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5964AD6C-5424-48A0-B86F-3858C037AD3F}"/>
              </a:ext>
            </a:extLst>
          </p:cNvPr>
          <p:cNvSpPr/>
          <p:nvPr/>
        </p:nvSpPr>
        <p:spPr>
          <a:xfrm>
            <a:off x="5135023" y="2424683"/>
            <a:ext cx="845219" cy="845169"/>
          </a:xfrm>
          <a:custGeom>
            <a:avLst/>
            <a:gdLst>
              <a:gd name="connsiteX0" fmla="*/ 357260 w 845219"/>
              <a:gd name="connsiteY0" fmla="*/ 0 h 845169"/>
              <a:gd name="connsiteX1" fmla="*/ 845219 w 845219"/>
              <a:gd name="connsiteY1" fmla="*/ 845169 h 845169"/>
              <a:gd name="connsiteX2" fmla="*/ 0 w 845219"/>
              <a:gd name="connsiteY2" fmla="*/ 357182 h 845169"/>
              <a:gd name="connsiteX3" fmla="*/ 4768 w 845219"/>
              <a:gd name="connsiteY3" fmla="*/ 347983 h 845169"/>
              <a:gd name="connsiteX4" fmla="*/ 285351 w 845219"/>
              <a:gd name="connsiteY4" fmla="*/ 47001 h 845169"/>
              <a:gd name="connsiteX5" fmla="*/ 357260 w 845219"/>
              <a:gd name="connsiteY5" fmla="*/ 0 h 84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5219" h="845169">
                <a:moveTo>
                  <a:pt x="357260" y="0"/>
                </a:moveTo>
                <a:lnTo>
                  <a:pt x="845219" y="845169"/>
                </a:lnTo>
                <a:lnTo>
                  <a:pt x="0" y="357182"/>
                </a:lnTo>
                <a:lnTo>
                  <a:pt x="4768" y="347983"/>
                </a:lnTo>
                <a:cubicBezTo>
                  <a:pt x="80303" y="230886"/>
                  <a:pt x="175481" y="128830"/>
                  <a:pt x="285351" y="47001"/>
                </a:cubicBezTo>
                <a:lnTo>
                  <a:pt x="35726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60A7451C-2DB7-420F-85C5-E1FBCECB3C5F}"/>
              </a:ext>
            </a:extLst>
          </p:cNvPr>
          <p:cNvSpPr/>
          <p:nvPr/>
        </p:nvSpPr>
        <p:spPr>
          <a:xfrm>
            <a:off x="6195219" y="2445859"/>
            <a:ext cx="823261" cy="835640"/>
          </a:xfrm>
          <a:custGeom>
            <a:avLst/>
            <a:gdLst>
              <a:gd name="connsiteX0" fmla="*/ 482457 w 823261"/>
              <a:gd name="connsiteY0" fmla="*/ 0 h 835640"/>
              <a:gd name="connsiteX1" fmla="*/ 607527 w 823261"/>
              <a:gd name="connsiteY1" fmla="*/ 95505 h 835640"/>
              <a:gd name="connsiteX2" fmla="*/ 768143 w 823261"/>
              <a:gd name="connsiteY2" fmla="*/ 275146 h 835640"/>
              <a:gd name="connsiteX3" fmla="*/ 823261 w 823261"/>
              <a:gd name="connsiteY3" fmla="*/ 360329 h 835640"/>
              <a:gd name="connsiteX4" fmla="*/ 0 w 823261"/>
              <a:gd name="connsiteY4" fmla="*/ 835640 h 835640"/>
              <a:gd name="connsiteX5" fmla="*/ 482457 w 823261"/>
              <a:gd name="connsiteY5" fmla="*/ 0 h 83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3261" h="835640">
                <a:moveTo>
                  <a:pt x="482457" y="0"/>
                </a:moveTo>
                <a:lnTo>
                  <a:pt x="607527" y="95505"/>
                </a:lnTo>
                <a:cubicBezTo>
                  <a:pt x="666842" y="149316"/>
                  <a:pt x="720708" y="209540"/>
                  <a:pt x="768143" y="275146"/>
                </a:cubicBezTo>
                <a:lnTo>
                  <a:pt x="823261" y="360329"/>
                </a:lnTo>
                <a:lnTo>
                  <a:pt x="0" y="835640"/>
                </a:lnTo>
                <a:lnTo>
                  <a:pt x="482457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57EA73CD-6CA8-4E3B-8949-CC742191190A}"/>
              </a:ext>
            </a:extLst>
          </p:cNvPr>
          <p:cNvSpPr/>
          <p:nvPr/>
        </p:nvSpPr>
        <p:spPr>
          <a:xfrm>
            <a:off x="4437606" y="2573339"/>
            <a:ext cx="656025" cy="818591"/>
          </a:xfrm>
          <a:custGeom>
            <a:avLst/>
            <a:gdLst>
              <a:gd name="connsiteX0" fmla="*/ 187958 w 656025"/>
              <a:gd name="connsiteY0" fmla="*/ 0 h 818591"/>
              <a:gd name="connsiteX1" fmla="*/ 656025 w 656025"/>
              <a:gd name="connsiteY1" fmla="*/ 270239 h 818591"/>
              <a:gd name="connsiteX2" fmla="*/ 622769 w 656025"/>
              <a:gd name="connsiteY2" fmla="*/ 333228 h 818591"/>
              <a:gd name="connsiteX3" fmla="*/ 557630 w 656025"/>
              <a:gd name="connsiteY3" fmla="*/ 508372 h 818591"/>
              <a:gd name="connsiteX4" fmla="*/ 543338 w 656025"/>
              <a:gd name="connsiteY4" fmla="*/ 579137 h 818591"/>
              <a:gd name="connsiteX5" fmla="*/ 533531 w 656025"/>
              <a:gd name="connsiteY5" fmla="*/ 619081 h 818591"/>
              <a:gd name="connsiteX6" fmla="*/ 531948 w 656025"/>
              <a:gd name="connsiteY6" fmla="*/ 635533 h 818591"/>
              <a:gd name="connsiteX7" fmla="*/ 519765 w 656025"/>
              <a:gd name="connsiteY7" fmla="*/ 695852 h 818591"/>
              <a:gd name="connsiteX8" fmla="*/ 512372 w 656025"/>
              <a:gd name="connsiteY8" fmla="*/ 818591 h 818591"/>
              <a:gd name="connsiteX9" fmla="*/ 0 w 656025"/>
              <a:gd name="connsiteY9" fmla="*/ 818591 h 818591"/>
              <a:gd name="connsiteX10" fmla="*/ 11789 w 656025"/>
              <a:gd name="connsiteY10" fmla="*/ 612442 h 818591"/>
              <a:gd name="connsiteX11" fmla="*/ 164142 w 656025"/>
              <a:gd name="connsiteY11" fmla="*/ 47511 h 818591"/>
              <a:gd name="connsiteX12" fmla="*/ 187958 w 656025"/>
              <a:gd name="connsiteY12" fmla="*/ 0 h 81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6025" h="818591">
                <a:moveTo>
                  <a:pt x="187958" y="0"/>
                </a:moveTo>
                <a:lnTo>
                  <a:pt x="656025" y="270239"/>
                </a:lnTo>
                <a:lnTo>
                  <a:pt x="622769" y="333228"/>
                </a:lnTo>
                <a:cubicBezTo>
                  <a:pt x="596787" y="389264"/>
                  <a:pt x="574935" y="447790"/>
                  <a:pt x="557630" y="508372"/>
                </a:cubicBezTo>
                <a:lnTo>
                  <a:pt x="543338" y="579137"/>
                </a:lnTo>
                <a:lnTo>
                  <a:pt x="533531" y="619081"/>
                </a:lnTo>
                <a:lnTo>
                  <a:pt x="531948" y="635533"/>
                </a:lnTo>
                <a:lnTo>
                  <a:pt x="519765" y="695852"/>
                </a:lnTo>
                <a:lnTo>
                  <a:pt x="512372" y="818591"/>
                </a:lnTo>
                <a:lnTo>
                  <a:pt x="0" y="818591"/>
                </a:lnTo>
                <a:lnTo>
                  <a:pt x="11789" y="612442"/>
                </a:lnTo>
                <a:cubicBezTo>
                  <a:pt x="34862" y="412223"/>
                  <a:pt x="87282" y="222108"/>
                  <a:pt x="164142" y="47511"/>
                </a:cubicBezTo>
                <a:lnTo>
                  <a:pt x="18795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4CA63E66-2C38-41A7-B1DB-D638C316B51E}"/>
              </a:ext>
            </a:extLst>
          </p:cNvPr>
          <p:cNvSpPr/>
          <p:nvPr/>
        </p:nvSpPr>
        <p:spPr>
          <a:xfrm>
            <a:off x="7058048" y="2576425"/>
            <a:ext cx="692322" cy="815505"/>
          </a:xfrm>
          <a:custGeom>
            <a:avLst/>
            <a:gdLst>
              <a:gd name="connsiteX0" fmla="*/ 506677 w 692322"/>
              <a:gd name="connsiteY0" fmla="*/ 0 h 815505"/>
              <a:gd name="connsiteX1" fmla="*/ 516939 w 692322"/>
              <a:gd name="connsiteY1" fmla="*/ 19588 h 815505"/>
              <a:gd name="connsiteX2" fmla="*/ 682036 w 692322"/>
              <a:gd name="connsiteY2" fmla="*/ 623674 h 815505"/>
              <a:gd name="connsiteX3" fmla="*/ 692322 w 692322"/>
              <a:gd name="connsiteY3" fmla="*/ 815505 h 815505"/>
              <a:gd name="connsiteX4" fmla="*/ 130628 w 692322"/>
              <a:gd name="connsiteY4" fmla="*/ 815505 h 815505"/>
              <a:gd name="connsiteX5" fmla="*/ 125127 w 692322"/>
              <a:gd name="connsiteY5" fmla="*/ 711170 h 815505"/>
              <a:gd name="connsiteX6" fmla="*/ 106812 w 692322"/>
              <a:gd name="connsiteY6" fmla="*/ 612906 h 815505"/>
              <a:gd name="connsiteX7" fmla="*/ 104882 w 692322"/>
              <a:gd name="connsiteY7" fmla="*/ 594574 h 815505"/>
              <a:gd name="connsiteX8" fmla="*/ 100055 w 692322"/>
              <a:gd name="connsiteY8" fmla="*/ 576656 h 815505"/>
              <a:gd name="connsiteX9" fmla="*/ 89989 w 692322"/>
              <a:gd name="connsiteY9" fmla="*/ 522651 h 815505"/>
              <a:gd name="connsiteX10" fmla="*/ 27341 w 692322"/>
              <a:gd name="connsiteY10" fmla="*/ 346219 h 815505"/>
              <a:gd name="connsiteX11" fmla="*/ 0 w 692322"/>
              <a:gd name="connsiteY11" fmla="*/ 292530 h 815505"/>
              <a:gd name="connsiteX12" fmla="*/ 506677 w 692322"/>
              <a:gd name="connsiteY12" fmla="*/ 0 h 815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2322" h="815505">
                <a:moveTo>
                  <a:pt x="506677" y="0"/>
                </a:moveTo>
                <a:lnTo>
                  <a:pt x="516939" y="19588"/>
                </a:lnTo>
                <a:cubicBezTo>
                  <a:pt x="601772" y="205060"/>
                  <a:pt x="658816" y="408641"/>
                  <a:pt x="682036" y="623674"/>
                </a:cubicBezTo>
                <a:lnTo>
                  <a:pt x="692322" y="815505"/>
                </a:lnTo>
                <a:lnTo>
                  <a:pt x="130628" y="815505"/>
                </a:lnTo>
                <a:lnTo>
                  <a:pt x="125127" y="711170"/>
                </a:lnTo>
                <a:lnTo>
                  <a:pt x="106812" y="612906"/>
                </a:lnTo>
                <a:lnTo>
                  <a:pt x="104882" y="594574"/>
                </a:lnTo>
                <a:lnTo>
                  <a:pt x="100055" y="576656"/>
                </a:lnTo>
                <a:lnTo>
                  <a:pt x="89989" y="522651"/>
                </a:lnTo>
                <a:cubicBezTo>
                  <a:pt x="73554" y="461682"/>
                  <a:pt x="52533" y="402726"/>
                  <a:pt x="27341" y="346219"/>
                </a:cubicBezTo>
                <a:lnTo>
                  <a:pt x="0" y="292530"/>
                </a:lnTo>
                <a:lnTo>
                  <a:pt x="506677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58A79CB-4059-4B48-AA3C-B3C86F558CF3}"/>
              </a:ext>
            </a:extLst>
          </p:cNvPr>
          <p:cNvSpPr/>
          <p:nvPr/>
        </p:nvSpPr>
        <p:spPr>
          <a:xfrm>
            <a:off x="4951934" y="2847759"/>
            <a:ext cx="1071741" cy="544171"/>
          </a:xfrm>
          <a:custGeom>
            <a:avLst/>
            <a:gdLst>
              <a:gd name="connsiteX0" fmla="*/ 148939 w 1071741"/>
              <a:gd name="connsiteY0" fmla="*/ 0 h 544171"/>
              <a:gd name="connsiteX1" fmla="*/ 1071741 w 1071741"/>
              <a:gd name="connsiteY1" fmla="*/ 532780 h 544171"/>
              <a:gd name="connsiteX2" fmla="*/ 1052013 w 1071741"/>
              <a:gd name="connsiteY2" fmla="*/ 544171 h 544171"/>
              <a:gd name="connsiteX3" fmla="*/ 0 w 1071741"/>
              <a:gd name="connsiteY3" fmla="*/ 544171 h 544171"/>
              <a:gd name="connsiteX4" fmla="*/ 17620 w 1071741"/>
              <a:gd name="connsiteY4" fmla="*/ 361113 h 544171"/>
              <a:gd name="connsiteX5" fmla="*/ 29010 w 1071741"/>
              <a:gd name="connsiteY5" fmla="*/ 304717 h 544171"/>
              <a:gd name="connsiteX6" fmla="*/ 46823 w 1071741"/>
              <a:gd name="connsiteY6" fmla="*/ 232161 h 544171"/>
              <a:gd name="connsiteX7" fmla="*/ 84514 w 1071741"/>
              <a:gd name="connsiteY7" fmla="*/ 124309 h 544171"/>
              <a:gd name="connsiteX8" fmla="*/ 148939 w 1071741"/>
              <a:gd name="connsiteY8" fmla="*/ 0 h 544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1741" h="544171">
                <a:moveTo>
                  <a:pt x="148939" y="0"/>
                </a:moveTo>
                <a:lnTo>
                  <a:pt x="1071741" y="532780"/>
                </a:lnTo>
                <a:lnTo>
                  <a:pt x="1052013" y="544171"/>
                </a:lnTo>
                <a:lnTo>
                  <a:pt x="0" y="544171"/>
                </a:lnTo>
                <a:lnTo>
                  <a:pt x="17620" y="361113"/>
                </a:lnTo>
                <a:lnTo>
                  <a:pt x="29010" y="304717"/>
                </a:lnTo>
                <a:lnTo>
                  <a:pt x="46823" y="232161"/>
                </a:lnTo>
                <a:cubicBezTo>
                  <a:pt x="57740" y="195403"/>
                  <a:pt x="70335" y="159420"/>
                  <a:pt x="84514" y="124309"/>
                </a:cubicBezTo>
                <a:lnTo>
                  <a:pt x="148939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661CDC0-D687-4396-A948-0CB67E474368}"/>
              </a:ext>
            </a:extLst>
          </p:cNvPr>
          <p:cNvSpPr/>
          <p:nvPr/>
        </p:nvSpPr>
        <p:spPr>
          <a:xfrm>
            <a:off x="6171957" y="2871294"/>
            <a:ext cx="1014228" cy="520636"/>
          </a:xfrm>
          <a:custGeom>
            <a:avLst/>
            <a:gdLst>
              <a:gd name="connsiteX0" fmla="*/ 882039 w 1014228"/>
              <a:gd name="connsiteY0" fmla="*/ 0 h 520636"/>
              <a:gd name="connsiteX1" fmla="*/ 913432 w 1014228"/>
              <a:gd name="connsiteY1" fmla="*/ 61648 h 520636"/>
              <a:gd name="connsiteX2" fmla="*/ 958132 w 1014228"/>
              <a:gd name="connsiteY2" fmla="*/ 177798 h 520636"/>
              <a:gd name="connsiteX3" fmla="*/ 986146 w 1014228"/>
              <a:gd name="connsiteY3" fmla="*/ 281787 h 520636"/>
              <a:gd name="connsiteX4" fmla="*/ 992903 w 1014228"/>
              <a:gd name="connsiteY4" fmla="*/ 318037 h 520636"/>
              <a:gd name="connsiteX5" fmla="*/ 1014228 w 1014228"/>
              <a:gd name="connsiteY5" fmla="*/ 520636 h 520636"/>
              <a:gd name="connsiteX6" fmla="*/ 19728 w 1014228"/>
              <a:gd name="connsiteY6" fmla="*/ 520636 h 520636"/>
              <a:gd name="connsiteX7" fmla="*/ 0 w 1014228"/>
              <a:gd name="connsiteY7" fmla="*/ 509246 h 520636"/>
              <a:gd name="connsiteX8" fmla="*/ 882039 w 1014228"/>
              <a:gd name="connsiteY8" fmla="*/ 0 h 52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4228" h="520636">
                <a:moveTo>
                  <a:pt x="882039" y="0"/>
                </a:moveTo>
                <a:lnTo>
                  <a:pt x="913432" y="61648"/>
                </a:lnTo>
                <a:cubicBezTo>
                  <a:pt x="930227" y="99319"/>
                  <a:pt x="945167" y="138079"/>
                  <a:pt x="958132" y="177798"/>
                </a:cubicBezTo>
                <a:lnTo>
                  <a:pt x="986146" y="281787"/>
                </a:lnTo>
                <a:lnTo>
                  <a:pt x="992903" y="318037"/>
                </a:lnTo>
                <a:lnTo>
                  <a:pt x="1014228" y="520636"/>
                </a:lnTo>
                <a:lnTo>
                  <a:pt x="19728" y="520636"/>
                </a:lnTo>
                <a:lnTo>
                  <a:pt x="0" y="509246"/>
                </a:lnTo>
                <a:lnTo>
                  <a:pt x="882039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493F6E95-7F75-4A08-9F1F-B11E569F8C41}"/>
              </a:ext>
            </a:extLst>
          </p:cNvPr>
          <p:cNvSpPr/>
          <p:nvPr/>
        </p:nvSpPr>
        <p:spPr>
          <a:xfrm>
            <a:off x="4437982" y="3466071"/>
            <a:ext cx="621325" cy="737570"/>
          </a:xfrm>
          <a:custGeom>
            <a:avLst/>
            <a:gdLst>
              <a:gd name="connsiteX0" fmla="*/ 0 w 621325"/>
              <a:gd name="connsiteY0" fmla="*/ 0 h 737570"/>
              <a:gd name="connsiteX1" fmla="*/ 512881 w 621325"/>
              <a:gd name="connsiteY1" fmla="*/ 0 h 737570"/>
              <a:gd name="connsiteX2" fmla="*/ 517296 w 621325"/>
              <a:gd name="connsiteY2" fmla="*/ 83738 h 737570"/>
              <a:gd name="connsiteX3" fmla="*/ 530631 w 621325"/>
              <a:gd name="connsiteY3" fmla="*/ 155281 h 737570"/>
              <a:gd name="connsiteX4" fmla="*/ 537541 w 621325"/>
              <a:gd name="connsiteY4" fmla="*/ 220930 h 737570"/>
              <a:gd name="connsiteX5" fmla="*/ 615082 w 621325"/>
              <a:gd name="connsiteY5" fmla="*/ 458987 h 737570"/>
              <a:gd name="connsiteX6" fmla="*/ 621325 w 621325"/>
              <a:gd name="connsiteY6" fmla="*/ 471247 h 737570"/>
              <a:gd name="connsiteX7" fmla="*/ 160040 w 621325"/>
              <a:gd name="connsiteY7" fmla="*/ 737570 h 737570"/>
              <a:gd name="connsiteX8" fmla="*/ 99565 w 621325"/>
              <a:gd name="connsiteY8" fmla="*/ 584060 h 737570"/>
              <a:gd name="connsiteX9" fmla="*/ 4718 w 621325"/>
              <a:gd name="connsiteY9" fmla="*/ 117243 h 737570"/>
              <a:gd name="connsiteX10" fmla="*/ 0 w 621325"/>
              <a:gd name="connsiteY10" fmla="*/ 0 h 73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1325" h="737570">
                <a:moveTo>
                  <a:pt x="0" y="0"/>
                </a:moveTo>
                <a:lnTo>
                  <a:pt x="512881" y="0"/>
                </a:lnTo>
                <a:lnTo>
                  <a:pt x="517296" y="83738"/>
                </a:lnTo>
                <a:lnTo>
                  <a:pt x="530631" y="155281"/>
                </a:lnTo>
                <a:lnTo>
                  <a:pt x="537541" y="220930"/>
                </a:lnTo>
                <a:cubicBezTo>
                  <a:pt x="555318" y="303949"/>
                  <a:pt x="581493" y="383645"/>
                  <a:pt x="615082" y="458987"/>
                </a:cubicBezTo>
                <a:lnTo>
                  <a:pt x="621325" y="471247"/>
                </a:lnTo>
                <a:lnTo>
                  <a:pt x="160040" y="737570"/>
                </a:lnTo>
                <a:lnTo>
                  <a:pt x="99565" y="584060"/>
                </a:lnTo>
                <a:cubicBezTo>
                  <a:pt x="50338" y="436457"/>
                  <a:pt x="17874" y="279915"/>
                  <a:pt x="4718" y="11724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B280246-232E-40AD-B6B1-98E95B5497AF}"/>
              </a:ext>
            </a:extLst>
          </p:cNvPr>
          <p:cNvSpPr/>
          <p:nvPr/>
        </p:nvSpPr>
        <p:spPr>
          <a:xfrm>
            <a:off x="4952267" y="3466071"/>
            <a:ext cx="923264" cy="471247"/>
          </a:xfrm>
          <a:custGeom>
            <a:avLst/>
            <a:gdLst>
              <a:gd name="connsiteX0" fmla="*/ 0 w 923264"/>
              <a:gd name="connsiteY0" fmla="*/ 0 h 471247"/>
              <a:gd name="connsiteX1" fmla="*/ 923264 w 923264"/>
              <a:gd name="connsiteY1" fmla="*/ 0 h 471247"/>
              <a:gd name="connsiteX2" fmla="*/ 107040 w 923264"/>
              <a:gd name="connsiteY2" fmla="*/ 471247 h 471247"/>
              <a:gd name="connsiteX3" fmla="*/ 107040 w 923264"/>
              <a:gd name="connsiteY3" fmla="*/ 471247 h 471247"/>
              <a:gd name="connsiteX4" fmla="*/ 111092 w 923264"/>
              <a:gd name="connsiteY4" fmla="*/ 468907 h 471247"/>
              <a:gd name="connsiteX5" fmla="*/ 100797 w 923264"/>
              <a:gd name="connsiteY5" fmla="*/ 448689 h 471247"/>
              <a:gd name="connsiteX6" fmla="*/ 38148 w 923264"/>
              <a:gd name="connsiteY6" fmla="*/ 272257 h 471247"/>
              <a:gd name="connsiteX7" fmla="*/ 16346 w 923264"/>
              <a:gd name="connsiteY7" fmla="*/ 155281 h 471247"/>
              <a:gd name="connsiteX8" fmla="*/ 0 w 923264"/>
              <a:gd name="connsiteY8" fmla="*/ 0 h 47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3264" h="471247">
                <a:moveTo>
                  <a:pt x="0" y="0"/>
                </a:moveTo>
                <a:lnTo>
                  <a:pt x="923264" y="0"/>
                </a:lnTo>
                <a:lnTo>
                  <a:pt x="107040" y="471247"/>
                </a:lnTo>
                <a:lnTo>
                  <a:pt x="107040" y="471247"/>
                </a:lnTo>
                <a:lnTo>
                  <a:pt x="111092" y="468907"/>
                </a:lnTo>
                <a:lnTo>
                  <a:pt x="100797" y="448689"/>
                </a:lnTo>
                <a:cubicBezTo>
                  <a:pt x="75605" y="392183"/>
                  <a:pt x="54584" y="333227"/>
                  <a:pt x="38148" y="272257"/>
                </a:cubicBezTo>
                <a:lnTo>
                  <a:pt x="16346" y="155281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35DF8B5D-CAC8-44BE-A87B-49C6BD6AA657}"/>
              </a:ext>
            </a:extLst>
          </p:cNvPr>
          <p:cNvSpPr/>
          <p:nvPr/>
        </p:nvSpPr>
        <p:spPr>
          <a:xfrm>
            <a:off x="6320101" y="3466071"/>
            <a:ext cx="865427" cy="444161"/>
          </a:xfrm>
          <a:custGeom>
            <a:avLst/>
            <a:gdLst>
              <a:gd name="connsiteX0" fmla="*/ 0 w 865427"/>
              <a:gd name="connsiteY0" fmla="*/ 0 h 444161"/>
              <a:gd name="connsiteX1" fmla="*/ 865427 w 865427"/>
              <a:gd name="connsiteY1" fmla="*/ 0 h 444161"/>
              <a:gd name="connsiteX2" fmla="*/ 847214 w 865427"/>
              <a:gd name="connsiteY2" fmla="*/ 189211 h 444161"/>
              <a:gd name="connsiteX3" fmla="*/ 801973 w 865427"/>
              <a:gd name="connsiteY3" fmla="*/ 356255 h 444161"/>
              <a:gd name="connsiteX4" fmla="*/ 765098 w 865427"/>
              <a:gd name="connsiteY4" fmla="*/ 441729 h 444161"/>
              <a:gd name="connsiteX5" fmla="*/ 769310 w 865427"/>
              <a:gd name="connsiteY5" fmla="*/ 444161 h 444161"/>
              <a:gd name="connsiteX6" fmla="*/ 769310 w 865427"/>
              <a:gd name="connsiteY6" fmla="*/ 444161 h 444161"/>
              <a:gd name="connsiteX7" fmla="*/ 0 w 865427"/>
              <a:gd name="connsiteY7" fmla="*/ 0 h 44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5427" h="444161">
                <a:moveTo>
                  <a:pt x="0" y="0"/>
                </a:moveTo>
                <a:lnTo>
                  <a:pt x="865427" y="0"/>
                </a:lnTo>
                <a:lnTo>
                  <a:pt x="847214" y="189211"/>
                </a:lnTo>
                <a:cubicBezTo>
                  <a:pt x="836016" y="246525"/>
                  <a:pt x="820830" y="302316"/>
                  <a:pt x="801973" y="356255"/>
                </a:cubicBezTo>
                <a:lnTo>
                  <a:pt x="765098" y="441729"/>
                </a:lnTo>
                <a:lnTo>
                  <a:pt x="769310" y="444161"/>
                </a:lnTo>
                <a:lnTo>
                  <a:pt x="769310" y="444161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BC65AB43-0DE6-49F7-9D9C-4883DB217B3D}"/>
              </a:ext>
            </a:extLst>
          </p:cNvPr>
          <p:cNvSpPr/>
          <p:nvPr/>
        </p:nvSpPr>
        <p:spPr>
          <a:xfrm>
            <a:off x="7089411" y="3466071"/>
            <a:ext cx="659956" cy="733968"/>
          </a:xfrm>
          <a:custGeom>
            <a:avLst/>
            <a:gdLst>
              <a:gd name="connsiteX0" fmla="*/ 97108 w 659956"/>
              <a:gd name="connsiteY0" fmla="*/ 0 h 733968"/>
              <a:gd name="connsiteX1" fmla="*/ 659956 w 659956"/>
              <a:gd name="connsiteY1" fmla="*/ 0 h 733968"/>
              <a:gd name="connsiteX2" fmla="*/ 651583 w 659956"/>
              <a:gd name="connsiteY2" fmla="*/ 162629 h 733968"/>
              <a:gd name="connsiteX3" fmla="*/ 527152 w 659956"/>
              <a:gd name="connsiteY3" fmla="*/ 677279 h 733968"/>
              <a:gd name="connsiteX4" fmla="*/ 501961 w 659956"/>
              <a:gd name="connsiteY4" fmla="*/ 733968 h 733968"/>
              <a:gd name="connsiteX5" fmla="*/ 0 w 659956"/>
              <a:gd name="connsiteY5" fmla="*/ 444161 h 733968"/>
              <a:gd name="connsiteX6" fmla="*/ 12593 w 659956"/>
              <a:gd name="connsiteY6" fmla="*/ 419861 h 733968"/>
              <a:gd name="connsiteX7" fmla="*/ 77904 w 659956"/>
              <a:gd name="connsiteY7" fmla="*/ 199509 h 733968"/>
              <a:gd name="connsiteX8" fmla="*/ 97108 w 659956"/>
              <a:gd name="connsiteY8" fmla="*/ 0 h 73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956" h="733968">
                <a:moveTo>
                  <a:pt x="97108" y="0"/>
                </a:moveTo>
                <a:lnTo>
                  <a:pt x="659956" y="0"/>
                </a:lnTo>
                <a:lnTo>
                  <a:pt x="651583" y="162629"/>
                </a:lnTo>
                <a:cubicBezTo>
                  <a:pt x="632837" y="343512"/>
                  <a:pt x="590168" y="516377"/>
                  <a:pt x="527152" y="677279"/>
                </a:cubicBezTo>
                <a:lnTo>
                  <a:pt x="501961" y="733968"/>
                </a:lnTo>
                <a:lnTo>
                  <a:pt x="0" y="444161"/>
                </a:lnTo>
                <a:lnTo>
                  <a:pt x="12593" y="419861"/>
                </a:lnTo>
                <a:cubicBezTo>
                  <a:pt x="40953" y="349640"/>
                  <a:pt x="62974" y="275927"/>
                  <a:pt x="77904" y="199509"/>
                </a:cubicBezTo>
                <a:lnTo>
                  <a:pt x="971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9CFFE33C-CCBE-482B-BCDD-0019D1CC4038}"/>
              </a:ext>
            </a:extLst>
          </p:cNvPr>
          <p:cNvSpPr/>
          <p:nvPr/>
        </p:nvSpPr>
        <p:spPr>
          <a:xfrm>
            <a:off x="3322332" y="3466072"/>
            <a:ext cx="622309" cy="1279906"/>
          </a:xfrm>
          <a:custGeom>
            <a:avLst/>
            <a:gdLst>
              <a:gd name="connsiteX0" fmla="*/ 0 w 622309"/>
              <a:gd name="connsiteY0" fmla="*/ 0 h 1279906"/>
              <a:gd name="connsiteX1" fmla="*/ 336927 w 622309"/>
              <a:gd name="connsiteY1" fmla="*/ 0 h 1279906"/>
              <a:gd name="connsiteX2" fmla="*/ 349519 w 622309"/>
              <a:gd name="connsiteY2" fmla="*/ 230762 h 1279906"/>
              <a:gd name="connsiteX3" fmla="*/ 560014 w 622309"/>
              <a:gd name="connsiteY3" fmla="*/ 989843 h 1279906"/>
              <a:gd name="connsiteX4" fmla="*/ 622309 w 622309"/>
              <a:gd name="connsiteY4" fmla="*/ 1114799 h 1279906"/>
              <a:gd name="connsiteX5" fmla="*/ 336336 w 622309"/>
              <a:gd name="connsiteY5" fmla="*/ 1279906 h 1279906"/>
              <a:gd name="connsiteX6" fmla="*/ 333737 w 622309"/>
              <a:gd name="connsiteY6" fmla="*/ 1275482 h 1279906"/>
              <a:gd name="connsiteX7" fmla="*/ 4451 w 622309"/>
              <a:gd name="connsiteY7" fmla="*/ 139773 h 1279906"/>
              <a:gd name="connsiteX8" fmla="*/ 0 w 622309"/>
              <a:gd name="connsiteY8" fmla="*/ 0 h 127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2309" h="1279906">
                <a:moveTo>
                  <a:pt x="0" y="0"/>
                </a:moveTo>
                <a:lnTo>
                  <a:pt x="336927" y="0"/>
                </a:lnTo>
                <a:lnTo>
                  <a:pt x="349519" y="230762"/>
                </a:lnTo>
                <a:cubicBezTo>
                  <a:pt x="379013" y="499345"/>
                  <a:pt x="451558" y="754781"/>
                  <a:pt x="560014" y="989843"/>
                </a:cubicBezTo>
                <a:lnTo>
                  <a:pt x="622309" y="1114799"/>
                </a:lnTo>
                <a:lnTo>
                  <a:pt x="336336" y="1279906"/>
                </a:lnTo>
                <a:lnTo>
                  <a:pt x="333737" y="1275482"/>
                </a:lnTo>
                <a:cubicBezTo>
                  <a:pt x="146844" y="934080"/>
                  <a:pt x="30593" y="549071"/>
                  <a:pt x="4451" y="13977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10950951-204D-4EA7-B6D1-3F18A747C553}"/>
              </a:ext>
            </a:extLst>
          </p:cNvPr>
          <p:cNvSpPr/>
          <p:nvPr/>
        </p:nvSpPr>
        <p:spPr>
          <a:xfrm>
            <a:off x="3663825" y="3466072"/>
            <a:ext cx="929458" cy="1113958"/>
          </a:xfrm>
          <a:custGeom>
            <a:avLst/>
            <a:gdLst>
              <a:gd name="connsiteX0" fmla="*/ 0 w 929458"/>
              <a:gd name="connsiteY0" fmla="*/ 0 h 1113958"/>
              <a:gd name="connsiteX1" fmla="*/ 766804 w 929458"/>
              <a:gd name="connsiteY1" fmla="*/ 0 h 1113958"/>
              <a:gd name="connsiteX2" fmla="*/ 771703 w 929458"/>
              <a:gd name="connsiteY2" fmla="*/ 120248 h 1113958"/>
              <a:gd name="connsiteX3" fmla="*/ 867081 w 929458"/>
              <a:gd name="connsiteY3" fmla="*/ 583911 h 1113958"/>
              <a:gd name="connsiteX4" fmla="*/ 929458 w 929458"/>
              <a:gd name="connsiteY4" fmla="*/ 740306 h 1113958"/>
              <a:gd name="connsiteX5" fmla="*/ 282273 w 929458"/>
              <a:gd name="connsiteY5" fmla="*/ 1113958 h 1113958"/>
              <a:gd name="connsiteX6" fmla="*/ 236490 w 929458"/>
              <a:gd name="connsiteY6" fmla="*/ 1024966 h 1113958"/>
              <a:gd name="connsiteX7" fmla="*/ 13674 w 929458"/>
              <a:gd name="connsiteY7" fmla="*/ 243896 h 1113958"/>
              <a:gd name="connsiteX8" fmla="*/ 0 w 929458"/>
              <a:gd name="connsiteY8" fmla="*/ 0 h 1113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9458" h="1113958">
                <a:moveTo>
                  <a:pt x="0" y="0"/>
                </a:moveTo>
                <a:lnTo>
                  <a:pt x="766804" y="0"/>
                </a:lnTo>
                <a:lnTo>
                  <a:pt x="771703" y="120248"/>
                </a:lnTo>
                <a:cubicBezTo>
                  <a:pt x="784932" y="281820"/>
                  <a:pt x="817578" y="437304"/>
                  <a:pt x="867081" y="583911"/>
                </a:cubicBezTo>
                <a:lnTo>
                  <a:pt x="929458" y="740306"/>
                </a:lnTo>
                <a:lnTo>
                  <a:pt x="282273" y="1113958"/>
                </a:lnTo>
                <a:lnTo>
                  <a:pt x="236490" y="1024966"/>
                </a:lnTo>
                <a:cubicBezTo>
                  <a:pt x="121822" y="783982"/>
                  <a:pt x="44945" y="520979"/>
                  <a:pt x="13674" y="243896"/>
                </a:cubicBezTo>
                <a:lnTo>
                  <a:pt x="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EAACCB2-0B90-40AE-95BE-DF17A7BFECCD}"/>
              </a:ext>
            </a:extLst>
          </p:cNvPr>
          <p:cNvSpPr/>
          <p:nvPr/>
        </p:nvSpPr>
        <p:spPr>
          <a:xfrm>
            <a:off x="7600408" y="3466072"/>
            <a:ext cx="875157" cy="1087182"/>
          </a:xfrm>
          <a:custGeom>
            <a:avLst/>
            <a:gdLst>
              <a:gd name="connsiteX0" fmla="*/ 160220 w 875157"/>
              <a:gd name="connsiteY0" fmla="*/ 0 h 1087182"/>
              <a:gd name="connsiteX1" fmla="*/ 875157 w 875157"/>
              <a:gd name="connsiteY1" fmla="*/ 0 h 1087182"/>
              <a:gd name="connsiteX2" fmla="*/ 871441 w 875157"/>
              <a:gd name="connsiteY2" fmla="*/ 119440 h 1087182"/>
              <a:gd name="connsiteX3" fmla="*/ 674082 w 875157"/>
              <a:gd name="connsiteY3" fmla="*/ 944897 h 1087182"/>
              <a:gd name="connsiteX4" fmla="*/ 602749 w 875157"/>
              <a:gd name="connsiteY4" fmla="*/ 1087182 h 1087182"/>
              <a:gd name="connsiteX5" fmla="*/ 0 w 875157"/>
              <a:gd name="connsiteY5" fmla="*/ 739185 h 1087182"/>
              <a:gd name="connsiteX6" fmla="*/ 65040 w 875157"/>
              <a:gd name="connsiteY6" fmla="*/ 570856 h 1087182"/>
              <a:gd name="connsiteX7" fmla="*/ 149330 w 875157"/>
              <a:gd name="connsiteY7" fmla="*/ 188098 h 1087182"/>
              <a:gd name="connsiteX8" fmla="*/ 160220 w 875157"/>
              <a:gd name="connsiteY8" fmla="*/ 0 h 1087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5157" h="1087182">
                <a:moveTo>
                  <a:pt x="160220" y="0"/>
                </a:moveTo>
                <a:lnTo>
                  <a:pt x="875157" y="0"/>
                </a:lnTo>
                <a:lnTo>
                  <a:pt x="871441" y="119440"/>
                </a:lnTo>
                <a:cubicBezTo>
                  <a:pt x="853215" y="411486"/>
                  <a:pt x="784507" y="689605"/>
                  <a:pt x="674082" y="944897"/>
                </a:cubicBezTo>
                <a:lnTo>
                  <a:pt x="602749" y="1087182"/>
                </a:lnTo>
                <a:lnTo>
                  <a:pt x="0" y="739185"/>
                </a:lnTo>
                <a:lnTo>
                  <a:pt x="65040" y="570856"/>
                </a:lnTo>
                <a:cubicBezTo>
                  <a:pt x="105279" y="448792"/>
                  <a:pt x="133862" y="320675"/>
                  <a:pt x="149330" y="188098"/>
                </a:cubicBezTo>
                <a:lnTo>
                  <a:pt x="16022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5674E64B-7614-4B14-A0B5-180DC6059314}"/>
              </a:ext>
            </a:extLst>
          </p:cNvPr>
          <p:cNvSpPr/>
          <p:nvPr/>
        </p:nvSpPr>
        <p:spPr>
          <a:xfrm>
            <a:off x="8207307" y="3466072"/>
            <a:ext cx="661781" cy="1277296"/>
          </a:xfrm>
          <a:custGeom>
            <a:avLst/>
            <a:gdLst>
              <a:gd name="connsiteX0" fmla="*/ 273120 w 661781"/>
              <a:gd name="connsiteY0" fmla="*/ 0 h 1277296"/>
              <a:gd name="connsiteX1" fmla="*/ 661781 w 661781"/>
              <a:gd name="connsiteY1" fmla="*/ 0 h 1277296"/>
              <a:gd name="connsiteX2" fmla="*/ 649340 w 661781"/>
              <a:gd name="connsiteY2" fmla="*/ 244474 h 1277296"/>
              <a:gd name="connsiteX3" fmla="*/ 360093 w 661781"/>
              <a:gd name="connsiteY3" fmla="*/ 1216533 h 1277296"/>
              <a:gd name="connsiteX4" fmla="*/ 325135 w 661781"/>
              <a:gd name="connsiteY4" fmla="*/ 1277296 h 1277296"/>
              <a:gd name="connsiteX5" fmla="*/ 0 w 661781"/>
              <a:gd name="connsiteY5" fmla="*/ 1089579 h 1277296"/>
              <a:gd name="connsiteX6" fmla="*/ 11256 w 661781"/>
              <a:gd name="connsiteY6" fmla="*/ 1069627 h 1277296"/>
              <a:gd name="connsiteX7" fmla="*/ 262755 w 661781"/>
              <a:gd name="connsiteY7" fmla="*/ 207709 h 1277296"/>
              <a:gd name="connsiteX8" fmla="*/ 273120 w 661781"/>
              <a:gd name="connsiteY8" fmla="*/ 0 h 127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1781" h="1277296">
                <a:moveTo>
                  <a:pt x="273120" y="0"/>
                </a:moveTo>
                <a:lnTo>
                  <a:pt x="661781" y="0"/>
                </a:lnTo>
                <a:lnTo>
                  <a:pt x="649340" y="244474"/>
                </a:lnTo>
                <a:cubicBezTo>
                  <a:pt x="613814" y="591610"/>
                  <a:pt x="513312" y="919685"/>
                  <a:pt x="360093" y="1216533"/>
                </a:cubicBezTo>
                <a:lnTo>
                  <a:pt x="325135" y="1277296"/>
                </a:lnTo>
                <a:lnTo>
                  <a:pt x="0" y="1089579"/>
                </a:lnTo>
                <a:lnTo>
                  <a:pt x="11256" y="1069627"/>
                </a:lnTo>
                <a:cubicBezTo>
                  <a:pt x="144480" y="806414"/>
                  <a:pt x="231866" y="515512"/>
                  <a:pt x="262755" y="207709"/>
                </a:cubicBezTo>
                <a:lnTo>
                  <a:pt x="27312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5FE9928B-F3D2-4ABB-BCE4-BB0FF8A2032B}"/>
              </a:ext>
            </a:extLst>
          </p:cNvPr>
          <p:cNvSpPr/>
          <p:nvPr/>
        </p:nvSpPr>
        <p:spPr>
          <a:xfrm>
            <a:off x="6182799" y="3472410"/>
            <a:ext cx="872462" cy="917530"/>
          </a:xfrm>
          <a:custGeom>
            <a:avLst/>
            <a:gdLst>
              <a:gd name="connsiteX0" fmla="*/ 0 w 872462"/>
              <a:gd name="connsiteY0" fmla="*/ 0 h 917530"/>
              <a:gd name="connsiteX1" fmla="*/ 872462 w 872462"/>
              <a:gd name="connsiteY1" fmla="*/ 503716 h 917530"/>
              <a:gd name="connsiteX2" fmla="*/ 867798 w 872462"/>
              <a:gd name="connsiteY2" fmla="*/ 512716 h 917530"/>
              <a:gd name="connsiteX3" fmla="*/ 784613 w 872462"/>
              <a:gd name="connsiteY3" fmla="*/ 648651 h 917530"/>
              <a:gd name="connsiteX4" fmla="*/ 678995 w 872462"/>
              <a:gd name="connsiteY4" fmla="*/ 776360 h 917530"/>
              <a:gd name="connsiteX5" fmla="*/ 525040 w 872462"/>
              <a:gd name="connsiteY5" fmla="*/ 909395 h 917530"/>
              <a:gd name="connsiteX6" fmla="*/ 529737 w 872462"/>
              <a:gd name="connsiteY6" fmla="*/ 917530 h 917530"/>
              <a:gd name="connsiteX7" fmla="*/ 529736 w 872462"/>
              <a:gd name="connsiteY7" fmla="*/ 917530 h 917530"/>
              <a:gd name="connsiteX8" fmla="*/ 0 w 872462"/>
              <a:gd name="connsiteY8" fmla="*/ 0 h 91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462" h="917530">
                <a:moveTo>
                  <a:pt x="0" y="0"/>
                </a:moveTo>
                <a:lnTo>
                  <a:pt x="872462" y="503716"/>
                </a:lnTo>
                <a:lnTo>
                  <a:pt x="867798" y="512716"/>
                </a:lnTo>
                <a:lnTo>
                  <a:pt x="784613" y="648651"/>
                </a:lnTo>
                <a:cubicBezTo>
                  <a:pt x="752339" y="693848"/>
                  <a:pt x="717027" y="736529"/>
                  <a:pt x="678995" y="776360"/>
                </a:cubicBezTo>
                <a:lnTo>
                  <a:pt x="525040" y="909395"/>
                </a:lnTo>
                <a:lnTo>
                  <a:pt x="529737" y="917530"/>
                </a:lnTo>
                <a:lnTo>
                  <a:pt x="529736" y="917530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09ED8927-8337-4767-9EB9-744CF98F8644}"/>
              </a:ext>
            </a:extLst>
          </p:cNvPr>
          <p:cNvSpPr/>
          <p:nvPr/>
        </p:nvSpPr>
        <p:spPr>
          <a:xfrm>
            <a:off x="5092997" y="3484056"/>
            <a:ext cx="899665" cy="918848"/>
          </a:xfrm>
          <a:custGeom>
            <a:avLst/>
            <a:gdLst>
              <a:gd name="connsiteX0" fmla="*/ 899665 w 899665"/>
              <a:gd name="connsiteY0" fmla="*/ 0 h 918848"/>
              <a:gd name="connsiteX1" fmla="*/ 369168 w 899665"/>
              <a:gd name="connsiteY1" fmla="*/ 918848 h 918848"/>
              <a:gd name="connsiteX2" fmla="*/ 242709 w 899665"/>
              <a:gd name="connsiteY2" fmla="*/ 822282 h 918848"/>
              <a:gd name="connsiteX3" fmla="*/ 15888 w 899665"/>
              <a:gd name="connsiteY3" fmla="*/ 540324 h 918848"/>
              <a:gd name="connsiteX4" fmla="*/ 4053 w 899665"/>
              <a:gd name="connsiteY4" fmla="*/ 517082 h 918848"/>
              <a:gd name="connsiteX5" fmla="*/ 1 w 899665"/>
              <a:gd name="connsiteY5" fmla="*/ 519422 h 918848"/>
              <a:gd name="connsiteX6" fmla="*/ 0 w 899665"/>
              <a:gd name="connsiteY6" fmla="*/ 519421 h 918848"/>
              <a:gd name="connsiteX7" fmla="*/ 899665 w 899665"/>
              <a:gd name="connsiteY7" fmla="*/ 0 h 918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9665" h="918848">
                <a:moveTo>
                  <a:pt x="899665" y="0"/>
                </a:moveTo>
                <a:lnTo>
                  <a:pt x="369168" y="918848"/>
                </a:lnTo>
                <a:lnTo>
                  <a:pt x="242709" y="822282"/>
                </a:lnTo>
                <a:cubicBezTo>
                  <a:pt x="153737" y="741565"/>
                  <a:pt x="77025" y="646421"/>
                  <a:pt x="15888" y="540324"/>
                </a:cubicBezTo>
                <a:lnTo>
                  <a:pt x="4053" y="517082"/>
                </a:lnTo>
                <a:lnTo>
                  <a:pt x="1" y="519422"/>
                </a:lnTo>
                <a:lnTo>
                  <a:pt x="0" y="519421"/>
                </a:lnTo>
                <a:lnTo>
                  <a:pt x="899665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178D586F-0ED0-4AD4-89A5-991309882143}"/>
              </a:ext>
            </a:extLst>
          </p:cNvPr>
          <p:cNvSpPr/>
          <p:nvPr/>
        </p:nvSpPr>
        <p:spPr>
          <a:xfrm>
            <a:off x="5520637" y="3517559"/>
            <a:ext cx="538292" cy="1073949"/>
          </a:xfrm>
          <a:custGeom>
            <a:avLst/>
            <a:gdLst>
              <a:gd name="connsiteX0" fmla="*/ 538292 w 538292"/>
              <a:gd name="connsiteY0" fmla="*/ 0 h 1073949"/>
              <a:gd name="connsiteX1" fmla="*/ 538292 w 538292"/>
              <a:gd name="connsiteY1" fmla="*/ 1073949 h 1073949"/>
              <a:gd name="connsiteX2" fmla="*/ 322697 w 538292"/>
              <a:gd name="connsiteY2" fmla="*/ 1051187 h 1073949"/>
              <a:gd name="connsiteX3" fmla="*/ 137598 w 538292"/>
              <a:gd name="connsiteY3" fmla="*/ 993611 h 1073949"/>
              <a:gd name="connsiteX4" fmla="*/ 4573 w 538292"/>
              <a:gd name="connsiteY4" fmla="*/ 924429 h 1073949"/>
              <a:gd name="connsiteX5" fmla="*/ 1 w 538292"/>
              <a:gd name="connsiteY5" fmla="*/ 932349 h 1073949"/>
              <a:gd name="connsiteX6" fmla="*/ 0 w 538292"/>
              <a:gd name="connsiteY6" fmla="*/ 932349 h 1073949"/>
              <a:gd name="connsiteX7" fmla="*/ 538292 w 538292"/>
              <a:gd name="connsiteY7" fmla="*/ 0 h 107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8292" h="1073949">
                <a:moveTo>
                  <a:pt x="538292" y="0"/>
                </a:moveTo>
                <a:lnTo>
                  <a:pt x="538292" y="1073949"/>
                </a:lnTo>
                <a:lnTo>
                  <a:pt x="322697" y="1051187"/>
                </a:lnTo>
                <a:cubicBezTo>
                  <a:pt x="258852" y="1037504"/>
                  <a:pt x="196985" y="1018137"/>
                  <a:pt x="137598" y="993611"/>
                </a:cubicBezTo>
                <a:lnTo>
                  <a:pt x="4573" y="924429"/>
                </a:lnTo>
                <a:lnTo>
                  <a:pt x="1" y="932349"/>
                </a:lnTo>
                <a:lnTo>
                  <a:pt x="0" y="932349"/>
                </a:lnTo>
                <a:lnTo>
                  <a:pt x="53829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A2552A5B-9B9C-444E-8A3E-6AA90C92337A}"/>
              </a:ext>
            </a:extLst>
          </p:cNvPr>
          <p:cNvSpPr/>
          <p:nvPr/>
        </p:nvSpPr>
        <p:spPr>
          <a:xfrm>
            <a:off x="6133070" y="3534559"/>
            <a:ext cx="517310" cy="1051296"/>
          </a:xfrm>
          <a:custGeom>
            <a:avLst/>
            <a:gdLst>
              <a:gd name="connsiteX0" fmla="*/ 0 w 517310"/>
              <a:gd name="connsiteY0" fmla="*/ 0 h 1051296"/>
              <a:gd name="connsiteX1" fmla="*/ 517310 w 517310"/>
              <a:gd name="connsiteY1" fmla="*/ 896007 h 1051296"/>
              <a:gd name="connsiteX2" fmla="*/ 517310 w 517310"/>
              <a:gd name="connsiteY2" fmla="*/ 896007 h 1051296"/>
              <a:gd name="connsiteX3" fmla="*/ 511845 w 517310"/>
              <a:gd name="connsiteY3" fmla="*/ 886542 h 1051296"/>
              <a:gd name="connsiteX4" fmla="*/ 372446 w 517310"/>
              <a:gd name="connsiteY4" fmla="*/ 965786 h 1051296"/>
              <a:gd name="connsiteX5" fmla="*/ 162049 w 517310"/>
              <a:gd name="connsiteY5" fmla="*/ 1034187 h 1051296"/>
              <a:gd name="connsiteX6" fmla="*/ 0 w 517310"/>
              <a:gd name="connsiteY6" fmla="*/ 1051296 h 1051296"/>
              <a:gd name="connsiteX7" fmla="*/ 0 w 517310"/>
              <a:gd name="connsiteY7" fmla="*/ 0 h 105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310" h="1051296">
                <a:moveTo>
                  <a:pt x="0" y="0"/>
                </a:moveTo>
                <a:lnTo>
                  <a:pt x="517310" y="896007"/>
                </a:lnTo>
                <a:lnTo>
                  <a:pt x="517310" y="896007"/>
                </a:lnTo>
                <a:lnTo>
                  <a:pt x="511845" y="886542"/>
                </a:lnTo>
                <a:lnTo>
                  <a:pt x="372446" y="965786"/>
                </a:lnTo>
                <a:cubicBezTo>
                  <a:pt x="305397" y="995487"/>
                  <a:pt x="235014" y="1018550"/>
                  <a:pt x="162049" y="1034187"/>
                </a:cubicBezTo>
                <a:lnTo>
                  <a:pt x="0" y="1051296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2CA0580-78CE-4601-8CB4-480C09E33889}"/>
              </a:ext>
            </a:extLst>
          </p:cNvPr>
          <p:cNvSpPr/>
          <p:nvPr/>
        </p:nvSpPr>
        <p:spPr>
          <a:xfrm>
            <a:off x="6712536" y="3976339"/>
            <a:ext cx="848560" cy="954776"/>
          </a:xfrm>
          <a:custGeom>
            <a:avLst/>
            <a:gdLst>
              <a:gd name="connsiteX0" fmla="*/ 343094 w 848560"/>
              <a:gd name="connsiteY0" fmla="*/ 0 h 954776"/>
              <a:gd name="connsiteX1" fmla="*/ 848560 w 848560"/>
              <a:gd name="connsiteY1" fmla="*/ 291831 h 954776"/>
              <a:gd name="connsiteX2" fmla="*/ 834363 w 848560"/>
              <a:gd name="connsiteY2" fmla="*/ 323779 h 954776"/>
              <a:gd name="connsiteX3" fmla="*/ 435960 w 848560"/>
              <a:gd name="connsiteY3" fmla="*/ 853556 h 954776"/>
              <a:gd name="connsiteX4" fmla="*/ 378389 w 848560"/>
              <a:gd name="connsiteY4" fmla="*/ 901047 h 954776"/>
              <a:gd name="connsiteX5" fmla="*/ 315573 w 848560"/>
              <a:gd name="connsiteY5" fmla="*/ 952706 h 954776"/>
              <a:gd name="connsiteX6" fmla="*/ 312447 w 848560"/>
              <a:gd name="connsiteY6" fmla="*/ 954776 h 954776"/>
              <a:gd name="connsiteX7" fmla="*/ 0 w 848560"/>
              <a:gd name="connsiteY7" fmla="*/ 413601 h 954776"/>
              <a:gd name="connsiteX8" fmla="*/ 5543 w 848560"/>
              <a:gd name="connsiteY8" fmla="*/ 409977 h 954776"/>
              <a:gd name="connsiteX9" fmla="*/ 286126 w 848560"/>
              <a:gd name="connsiteY9" fmla="*/ 108996 h 954776"/>
              <a:gd name="connsiteX10" fmla="*/ 338061 w 848560"/>
              <a:gd name="connsiteY10" fmla="*/ 8787 h 954776"/>
              <a:gd name="connsiteX11" fmla="*/ 342269 w 848560"/>
              <a:gd name="connsiteY11" fmla="*/ 1910 h 954776"/>
              <a:gd name="connsiteX12" fmla="*/ 343094 w 848560"/>
              <a:gd name="connsiteY12" fmla="*/ 0 h 95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8560" h="954776">
                <a:moveTo>
                  <a:pt x="343094" y="0"/>
                </a:moveTo>
                <a:lnTo>
                  <a:pt x="848560" y="291831"/>
                </a:lnTo>
                <a:lnTo>
                  <a:pt x="834363" y="323779"/>
                </a:lnTo>
                <a:cubicBezTo>
                  <a:pt x="732787" y="527096"/>
                  <a:pt x="597160" y="706806"/>
                  <a:pt x="435960" y="853556"/>
                </a:cubicBezTo>
                <a:lnTo>
                  <a:pt x="378389" y="901047"/>
                </a:lnTo>
                <a:lnTo>
                  <a:pt x="315573" y="952706"/>
                </a:lnTo>
                <a:lnTo>
                  <a:pt x="312447" y="954776"/>
                </a:lnTo>
                <a:lnTo>
                  <a:pt x="0" y="413601"/>
                </a:lnTo>
                <a:lnTo>
                  <a:pt x="5543" y="409977"/>
                </a:lnTo>
                <a:cubicBezTo>
                  <a:pt x="115412" y="328148"/>
                  <a:pt x="210591" y="226092"/>
                  <a:pt x="286126" y="108996"/>
                </a:cubicBezTo>
                <a:lnTo>
                  <a:pt x="338061" y="8787"/>
                </a:lnTo>
                <a:lnTo>
                  <a:pt x="342269" y="1910"/>
                </a:lnTo>
                <a:lnTo>
                  <a:pt x="343094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88E4B60-0154-4E95-A8C6-20C2A21E3A0D}"/>
              </a:ext>
            </a:extLst>
          </p:cNvPr>
          <p:cNvSpPr/>
          <p:nvPr/>
        </p:nvSpPr>
        <p:spPr>
          <a:xfrm>
            <a:off x="4628690" y="4003478"/>
            <a:ext cx="833475" cy="921276"/>
          </a:xfrm>
          <a:custGeom>
            <a:avLst/>
            <a:gdLst>
              <a:gd name="connsiteX0" fmla="*/ 464308 w 833475"/>
              <a:gd name="connsiteY0" fmla="*/ 0 h 921276"/>
              <a:gd name="connsiteX1" fmla="*/ 480195 w 833475"/>
              <a:gd name="connsiteY1" fmla="*/ 31200 h 921276"/>
              <a:gd name="connsiteX2" fmla="*/ 707016 w 833475"/>
              <a:gd name="connsiteY2" fmla="*/ 313158 h 921276"/>
              <a:gd name="connsiteX3" fmla="*/ 829348 w 833475"/>
              <a:gd name="connsiteY3" fmla="*/ 406573 h 921276"/>
              <a:gd name="connsiteX4" fmla="*/ 833475 w 833475"/>
              <a:gd name="connsiteY4" fmla="*/ 399426 h 921276"/>
              <a:gd name="connsiteX5" fmla="*/ 833475 w 833475"/>
              <a:gd name="connsiteY5" fmla="*/ 399426 h 921276"/>
              <a:gd name="connsiteX6" fmla="*/ 532185 w 833475"/>
              <a:gd name="connsiteY6" fmla="*/ 921276 h 921276"/>
              <a:gd name="connsiteX7" fmla="*/ 453865 w 833475"/>
              <a:gd name="connsiteY7" fmla="*/ 861746 h 921276"/>
              <a:gd name="connsiteX8" fmla="*/ 345904 w 833475"/>
              <a:gd name="connsiteY8" fmla="*/ 763450 h 921276"/>
              <a:gd name="connsiteX9" fmla="*/ 310812 w 833475"/>
              <a:gd name="connsiteY9" fmla="*/ 725626 h 921276"/>
              <a:gd name="connsiteX10" fmla="*/ 250688 w 833475"/>
              <a:gd name="connsiteY10" fmla="*/ 660015 h 921276"/>
              <a:gd name="connsiteX11" fmla="*/ 78077 w 833475"/>
              <a:gd name="connsiteY11" fmla="*/ 417104 h 921276"/>
              <a:gd name="connsiteX12" fmla="*/ 0 w 833475"/>
              <a:gd name="connsiteY12" fmla="*/ 268067 h 921276"/>
              <a:gd name="connsiteX13" fmla="*/ 464308 w 833475"/>
              <a:gd name="connsiteY13" fmla="*/ 0 h 92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3475" h="921276">
                <a:moveTo>
                  <a:pt x="464308" y="0"/>
                </a:moveTo>
                <a:lnTo>
                  <a:pt x="480195" y="31200"/>
                </a:lnTo>
                <a:cubicBezTo>
                  <a:pt x="541332" y="137297"/>
                  <a:pt x="618044" y="232441"/>
                  <a:pt x="707016" y="313158"/>
                </a:cubicBezTo>
                <a:lnTo>
                  <a:pt x="829348" y="406573"/>
                </a:lnTo>
                <a:lnTo>
                  <a:pt x="833475" y="399426"/>
                </a:lnTo>
                <a:lnTo>
                  <a:pt x="833475" y="399426"/>
                </a:lnTo>
                <a:lnTo>
                  <a:pt x="532185" y="921276"/>
                </a:lnTo>
                <a:lnTo>
                  <a:pt x="453865" y="861746"/>
                </a:lnTo>
                <a:cubicBezTo>
                  <a:pt x="416606" y="830621"/>
                  <a:pt x="380588" y="797822"/>
                  <a:pt x="345904" y="763450"/>
                </a:cubicBezTo>
                <a:lnTo>
                  <a:pt x="310812" y="725626"/>
                </a:lnTo>
                <a:lnTo>
                  <a:pt x="250688" y="660015"/>
                </a:lnTo>
                <a:cubicBezTo>
                  <a:pt x="187209" y="584682"/>
                  <a:pt x="129421" y="503434"/>
                  <a:pt x="78077" y="417104"/>
                </a:cubicBezTo>
                <a:lnTo>
                  <a:pt x="0" y="268067"/>
                </a:lnTo>
                <a:lnTo>
                  <a:pt x="4643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917FF488-AC07-440A-9CB1-61159041CB23}"/>
              </a:ext>
            </a:extLst>
          </p:cNvPr>
          <p:cNvSpPr/>
          <p:nvPr/>
        </p:nvSpPr>
        <p:spPr>
          <a:xfrm>
            <a:off x="7024982" y="4272010"/>
            <a:ext cx="1144890" cy="1223685"/>
          </a:xfrm>
          <a:custGeom>
            <a:avLst/>
            <a:gdLst>
              <a:gd name="connsiteX0" fmla="*/ 542763 w 1144890"/>
              <a:gd name="connsiteY0" fmla="*/ 0 h 1223685"/>
              <a:gd name="connsiteX1" fmla="*/ 1144890 w 1144890"/>
              <a:gd name="connsiteY1" fmla="*/ 347638 h 1223685"/>
              <a:gd name="connsiteX2" fmla="*/ 1134264 w 1144890"/>
              <a:gd name="connsiteY2" fmla="*/ 368834 h 1223685"/>
              <a:gd name="connsiteX3" fmla="*/ 1117287 w 1144890"/>
              <a:gd name="connsiteY3" fmla="*/ 398927 h 1223685"/>
              <a:gd name="connsiteX4" fmla="*/ 1017992 w 1144890"/>
              <a:gd name="connsiteY4" fmla="*/ 551414 h 1223685"/>
              <a:gd name="connsiteX5" fmla="*/ 952721 w 1144890"/>
              <a:gd name="connsiteY5" fmla="*/ 644281 h 1223685"/>
              <a:gd name="connsiteX6" fmla="*/ 879687 w 1144890"/>
              <a:gd name="connsiteY6" fmla="*/ 732946 h 1223685"/>
              <a:gd name="connsiteX7" fmla="*/ 767697 w 1144890"/>
              <a:gd name="connsiteY7" fmla="*/ 860564 h 1223685"/>
              <a:gd name="connsiteX8" fmla="*/ 734953 w 1144890"/>
              <a:gd name="connsiteY8" fmla="*/ 892317 h 1223685"/>
              <a:gd name="connsiteX9" fmla="*/ 566732 w 1144890"/>
              <a:gd name="connsiteY9" fmla="*/ 1046816 h 1223685"/>
              <a:gd name="connsiteX10" fmla="*/ 355150 w 1144890"/>
              <a:gd name="connsiteY10" fmla="*/ 1202636 h 1223685"/>
              <a:gd name="connsiteX11" fmla="*/ 324602 w 1144890"/>
              <a:gd name="connsiteY11" fmla="*/ 1221331 h 1223685"/>
              <a:gd name="connsiteX12" fmla="*/ 325961 w 1144890"/>
              <a:gd name="connsiteY12" fmla="*/ 1223685 h 1223685"/>
              <a:gd name="connsiteX13" fmla="*/ 325961 w 1144890"/>
              <a:gd name="connsiteY13" fmla="*/ 1223685 h 1223685"/>
              <a:gd name="connsiteX14" fmla="*/ 0 w 1144890"/>
              <a:gd name="connsiteY14" fmla="*/ 659105 h 1223685"/>
              <a:gd name="connsiteX15" fmla="*/ 1 w 1144890"/>
              <a:gd name="connsiteY15" fmla="*/ 659105 h 1223685"/>
              <a:gd name="connsiteX16" fmla="*/ 261 w 1144890"/>
              <a:gd name="connsiteY16" fmla="*/ 659556 h 1223685"/>
              <a:gd name="connsiteX17" fmla="*/ 65943 w 1144890"/>
              <a:gd name="connsiteY17" fmla="*/ 605376 h 1223685"/>
              <a:gd name="connsiteX18" fmla="*/ 143003 w 1144890"/>
              <a:gd name="connsiteY18" fmla="*/ 542001 h 1223685"/>
              <a:gd name="connsiteX19" fmla="*/ 486251 w 1144890"/>
              <a:gd name="connsiteY19" fmla="*/ 111355 h 1223685"/>
              <a:gd name="connsiteX20" fmla="*/ 542763 w 1144890"/>
              <a:gd name="connsiteY20" fmla="*/ 0 h 122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44890" h="1223685">
                <a:moveTo>
                  <a:pt x="542763" y="0"/>
                </a:moveTo>
                <a:lnTo>
                  <a:pt x="1144890" y="347638"/>
                </a:lnTo>
                <a:lnTo>
                  <a:pt x="1134264" y="368834"/>
                </a:lnTo>
                <a:lnTo>
                  <a:pt x="1117287" y="398927"/>
                </a:lnTo>
                <a:lnTo>
                  <a:pt x="1017992" y="551414"/>
                </a:lnTo>
                <a:lnTo>
                  <a:pt x="952721" y="644281"/>
                </a:lnTo>
                <a:lnTo>
                  <a:pt x="879687" y="732946"/>
                </a:lnTo>
                <a:lnTo>
                  <a:pt x="767697" y="860564"/>
                </a:lnTo>
                <a:lnTo>
                  <a:pt x="734953" y="892317"/>
                </a:lnTo>
                <a:lnTo>
                  <a:pt x="566732" y="1046816"/>
                </a:lnTo>
                <a:cubicBezTo>
                  <a:pt x="499144" y="1102484"/>
                  <a:pt x="428520" y="1154521"/>
                  <a:pt x="355150" y="1202636"/>
                </a:cubicBezTo>
                <a:lnTo>
                  <a:pt x="324602" y="1221331"/>
                </a:lnTo>
                <a:lnTo>
                  <a:pt x="325961" y="1223685"/>
                </a:lnTo>
                <a:lnTo>
                  <a:pt x="325961" y="1223685"/>
                </a:lnTo>
                <a:lnTo>
                  <a:pt x="0" y="659105"/>
                </a:lnTo>
                <a:lnTo>
                  <a:pt x="1" y="659105"/>
                </a:lnTo>
                <a:lnTo>
                  <a:pt x="261" y="659556"/>
                </a:lnTo>
                <a:lnTo>
                  <a:pt x="65943" y="605376"/>
                </a:lnTo>
                <a:lnTo>
                  <a:pt x="143003" y="542001"/>
                </a:lnTo>
                <a:cubicBezTo>
                  <a:pt x="277063" y="419241"/>
                  <a:pt x="393124" y="273900"/>
                  <a:pt x="486251" y="111355"/>
                </a:cubicBezTo>
                <a:lnTo>
                  <a:pt x="542763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C0802E6-ECAA-4108-8995-BF5769E66170}"/>
              </a:ext>
            </a:extLst>
          </p:cNvPr>
          <p:cNvSpPr/>
          <p:nvPr/>
        </p:nvSpPr>
        <p:spPr>
          <a:xfrm>
            <a:off x="3981837" y="4273871"/>
            <a:ext cx="1179038" cy="1237342"/>
          </a:xfrm>
          <a:custGeom>
            <a:avLst/>
            <a:gdLst>
              <a:gd name="connsiteX0" fmla="*/ 642827 w 1179038"/>
              <a:gd name="connsiteY0" fmla="*/ 0 h 1237342"/>
              <a:gd name="connsiteX1" fmla="*/ 719234 w 1179038"/>
              <a:gd name="connsiteY1" fmla="*/ 144060 h 1237342"/>
              <a:gd name="connsiteX2" fmla="*/ 892811 w 1179038"/>
              <a:gd name="connsiteY2" fmla="*/ 385329 h 1237342"/>
              <a:gd name="connsiteX3" fmla="*/ 957665 w 1179038"/>
              <a:gd name="connsiteY3" fmla="*/ 455233 h 1237342"/>
              <a:gd name="connsiteX4" fmla="*/ 996932 w 1179038"/>
              <a:gd name="connsiteY4" fmla="*/ 498083 h 1237342"/>
              <a:gd name="connsiteX5" fmla="*/ 1104293 w 1179038"/>
              <a:gd name="connsiteY5" fmla="*/ 597048 h 1237342"/>
              <a:gd name="connsiteX6" fmla="*/ 1177565 w 1179038"/>
              <a:gd name="connsiteY6" fmla="*/ 653433 h 1237342"/>
              <a:gd name="connsiteX7" fmla="*/ 1179038 w 1179038"/>
              <a:gd name="connsiteY7" fmla="*/ 650883 h 1237342"/>
              <a:gd name="connsiteX8" fmla="*/ 1179038 w 1179038"/>
              <a:gd name="connsiteY8" fmla="*/ 650883 h 1237342"/>
              <a:gd name="connsiteX9" fmla="*/ 840445 w 1179038"/>
              <a:gd name="connsiteY9" fmla="*/ 1237342 h 1237342"/>
              <a:gd name="connsiteX10" fmla="*/ 738904 w 1179038"/>
              <a:gd name="connsiteY10" fmla="*/ 1174915 h 1237342"/>
              <a:gd name="connsiteX11" fmla="*/ 402408 w 1179038"/>
              <a:gd name="connsiteY11" fmla="*/ 897356 h 1237342"/>
              <a:gd name="connsiteX12" fmla="*/ 258355 w 1179038"/>
              <a:gd name="connsiteY12" fmla="*/ 741691 h 1237342"/>
              <a:gd name="connsiteX13" fmla="*/ 238977 w 1179038"/>
              <a:gd name="connsiteY13" fmla="*/ 717508 h 1237342"/>
              <a:gd name="connsiteX14" fmla="*/ 135067 w 1179038"/>
              <a:gd name="connsiteY14" fmla="*/ 582867 h 1237342"/>
              <a:gd name="connsiteX15" fmla="*/ 45713 w 1179038"/>
              <a:gd name="connsiteY15" fmla="*/ 442796 h 1237342"/>
              <a:gd name="connsiteX16" fmla="*/ 1121 w 1179038"/>
              <a:gd name="connsiteY16" fmla="*/ 370489 h 1237342"/>
              <a:gd name="connsiteX17" fmla="*/ 0 w 1179038"/>
              <a:gd name="connsiteY17" fmla="*/ 371136 h 1237342"/>
              <a:gd name="connsiteX18" fmla="*/ 0 w 1179038"/>
              <a:gd name="connsiteY18" fmla="*/ 371136 h 1237342"/>
              <a:gd name="connsiteX19" fmla="*/ 642827 w 1179038"/>
              <a:gd name="connsiteY19" fmla="*/ 0 h 123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79038" h="1237342">
                <a:moveTo>
                  <a:pt x="642827" y="0"/>
                </a:moveTo>
                <a:lnTo>
                  <a:pt x="719234" y="144060"/>
                </a:lnTo>
                <a:cubicBezTo>
                  <a:pt x="770865" y="229806"/>
                  <a:pt x="828977" y="310505"/>
                  <a:pt x="892811" y="385329"/>
                </a:cubicBezTo>
                <a:lnTo>
                  <a:pt x="957665" y="455233"/>
                </a:lnTo>
                <a:lnTo>
                  <a:pt x="996932" y="498083"/>
                </a:lnTo>
                <a:cubicBezTo>
                  <a:pt x="1031423" y="532689"/>
                  <a:pt x="1067241" y="565712"/>
                  <a:pt x="1104293" y="597048"/>
                </a:cubicBezTo>
                <a:lnTo>
                  <a:pt x="1177565" y="653433"/>
                </a:lnTo>
                <a:lnTo>
                  <a:pt x="1179038" y="650883"/>
                </a:lnTo>
                <a:lnTo>
                  <a:pt x="1179038" y="650883"/>
                </a:lnTo>
                <a:lnTo>
                  <a:pt x="840445" y="1237342"/>
                </a:lnTo>
                <a:lnTo>
                  <a:pt x="738904" y="1174915"/>
                </a:lnTo>
                <a:cubicBezTo>
                  <a:pt x="618566" y="1092644"/>
                  <a:pt x="505956" y="999675"/>
                  <a:pt x="402408" y="897356"/>
                </a:cubicBezTo>
                <a:lnTo>
                  <a:pt x="258355" y="741691"/>
                </a:lnTo>
                <a:lnTo>
                  <a:pt x="238977" y="717508"/>
                </a:lnTo>
                <a:lnTo>
                  <a:pt x="135067" y="582867"/>
                </a:lnTo>
                <a:lnTo>
                  <a:pt x="45713" y="442796"/>
                </a:lnTo>
                <a:lnTo>
                  <a:pt x="1121" y="370489"/>
                </a:lnTo>
                <a:lnTo>
                  <a:pt x="0" y="371136"/>
                </a:lnTo>
                <a:lnTo>
                  <a:pt x="0" y="371136"/>
                </a:lnTo>
                <a:lnTo>
                  <a:pt x="6428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8016EB7B-6177-4CA2-B888-4F124FE9B7A3}"/>
              </a:ext>
            </a:extLst>
          </p:cNvPr>
          <p:cNvSpPr/>
          <p:nvPr/>
        </p:nvSpPr>
        <p:spPr>
          <a:xfrm>
            <a:off x="6133070" y="4430566"/>
            <a:ext cx="830727" cy="806151"/>
          </a:xfrm>
          <a:custGeom>
            <a:avLst/>
            <a:gdLst>
              <a:gd name="connsiteX0" fmla="*/ 517310 w 830727"/>
              <a:gd name="connsiteY0" fmla="*/ 0 h 806151"/>
              <a:gd name="connsiteX1" fmla="*/ 830727 w 830727"/>
              <a:gd name="connsiteY1" fmla="*/ 542854 h 806151"/>
              <a:gd name="connsiteX2" fmla="*/ 830727 w 830727"/>
              <a:gd name="connsiteY2" fmla="*/ 542855 h 806151"/>
              <a:gd name="connsiteX3" fmla="*/ 829972 w 830727"/>
              <a:gd name="connsiteY3" fmla="*/ 541548 h 806151"/>
              <a:gd name="connsiteX4" fmla="*/ 757584 w 830727"/>
              <a:gd name="connsiteY4" fmla="*/ 589464 h 806151"/>
              <a:gd name="connsiteX5" fmla="*/ 175261 w 830727"/>
              <a:gd name="connsiteY5" fmla="*/ 794105 h 806151"/>
              <a:gd name="connsiteX6" fmla="*/ 0 w 830727"/>
              <a:gd name="connsiteY6" fmla="*/ 806151 h 806151"/>
              <a:gd name="connsiteX7" fmla="*/ 0 w 830727"/>
              <a:gd name="connsiteY7" fmla="*/ 163904 h 806151"/>
              <a:gd name="connsiteX8" fmla="*/ 216277 w 830727"/>
              <a:gd name="connsiteY8" fmla="*/ 135370 h 806151"/>
              <a:gd name="connsiteX9" fmla="*/ 470425 w 830727"/>
              <a:gd name="connsiteY9" fmla="*/ 30645 h 806151"/>
              <a:gd name="connsiteX10" fmla="*/ 517310 w 830727"/>
              <a:gd name="connsiteY10" fmla="*/ 0 h 806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0727" h="806151">
                <a:moveTo>
                  <a:pt x="517310" y="0"/>
                </a:moveTo>
                <a:lnTo>
                  <a:pt x="830727" y="542854"/>
                </a:lnTo>
                <a:lnTo>
                  <a:pt x="830727" y="542855"/>
                </a:lnTo>
                <a:lnTo>
                  <a:pt x="829972" y="541548"/>
                </a:lnTo>
                <a:lnTo>
                  <a:pt x="757584" y="589464"/>
                </a:lnTo>
                <a:cubicBezTo>
                  <a:pt x="580418" y="694326"/>
                  <a:pt x="383855" y="765215"/>
                  <a:pt x="175261" y="794105"/>
                </a:cubicBezTo>
                <a:lnTo>
                  <a:pt x="0" y="806151"/>
                </a:lnTo>
                <a:lnTo>
                  <a:pt x="0" y="163904"/>
                </a:lnTo>
                <a:lnTo>
                  <a:pt x="216277" y="135370"/>
                </a:lnTo>
                <a:cubicBezTo>
                  <a:pt x="305811" y="111244"/>
                  <a:pt x="391016" y="75823"/>
                  <a:pt x="470425" y="30645"/>
                </a:cubicBezTo>
                <a:lnTo>
                  <a:pt x="51731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1D407774-2A38-4D56-A96F-F5207EA45CFE}"/>
              </a:ext>
            </a:extLst>
          </p:cNvPr>
          <p:cNvSpPr/>
          <p:nvPr/>
        </p:nvSpPr>
        <p:spPr>
          <a:xfrm>
            <a:off x="5219262" y="4449908"/>
            <a:ext cx="839667" cy="787318"/>
          </a:xfrm>
          <a:custGeom>
            <a:avLst/>
            <a:gdLst>
              <a:gd name="connsiteX0" fmla="*/ 301376 w 839667"/>
              <a:gd name="connsiteY0" fmla="*/ 0 h 787318"/>
              <a:gd name="connsiteX1" fmla="*/ 438973 w 839667"/>
              <a:gd name="connsiteY1" fmla="*/ 71560 h 787318"/>
              <a:gd name="connsiteX2" fmla="*/ 624072 w 839667"/>
              <a:gd name="connsiteY2" fmla="*/ 129136 h 787318"/>
              <a:gd name="connsiteX3" fmla="*/ 839667 w 839667"/>
              <a:gd name="connsiteY3" fmla="*/ 151898 h 787318"/>
              <a:gd name="connsiteX4" fmla="*/ 839667 w 839667"/>
              <a:gd name="connsiteY4" fmla="*/ 787318 h 787318"/>
              <a:gd name="connsiteX5" fmla="*/ 706283 w 839667"/>
              <a:gd name="connsiteY5" fmla="*/ 779979 h 787318"/>
              <a:gd name="connsiteX6" fmla="*/ 117773 w 839667"/>
              <a:gd name="connsiteY6" fmla="*/ 590639 h 787318"/>
              <a:gd name="connsiteX7" fmla="*/ 1962 w 839667"/>
              <a:gd name="connsiteY7" fmla="*/ 518601 h 787318"/>
              <a:gd name="connsiteX8" fmla="*/ 1 w 839667"/>
              <a:gd name="connsiteY8" fmla="*/ 521998 h 787318"/>
              <a:gd name="connsiteX9" fmla="*/ 0 w 839667"/>
              <a:gd name="connsiteY9" fmla="*/ 521997 h 787318"/>
              <a:gd name="connsiteX10" fmla="*/ 301376 w 839667"/>
              <a:gd name="connsiteY10" fmla="*/ 0 h 787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9667" h="787318">
                <a:moveTo>
                  <a:pt x="301376" y="0"/>
                </a:moveTo>
                <a:lnTo>
                  <a:pt x="438973" y="71560"/>
                </a:lnTo>
                <a:cubicBezTo>
                  <a:pt x="498360" y="96086"/>
                  <a:pt x="560227" y="115453"/>
                  <a:pt x="624072" y="129136"/>
                </a:cubicBezTo>
                <a:lnTo>
                  <a:pt x="839667" y="151898"/>
                </a:lnTo>
                <a:lnTo>
                  <a:pt x="839667" y="787318"/>
                </a:lnTo>
                <a:lnTo>
                  <a:pt x="706283" y="779979"/>
                </a:lnTo>
                <a:cubicBezTo>
                  <a:pt x="496117" y="756724"/>
                  <a:pt x="297492" y="690936"/>
                  <a:pt x="117773" y="590639"/>
                </a:cubicBezTo>
                <a:lnTo>
                  <a:pt x="1962" y="518601"/>
                </a:lnTo>
                <a:lnTo>
                  <a:pt x="1" y="521998"/>
                </a:lnTo>
                <a:lnTo>
                  <a:pt x="0" y="521997"/>
                </a:lnTo>
                <a:lnTo>
                  <a:pt x="301376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2CC5B18-1542-48B5-A337-0951FBCF850B}"/>
              </a:ext>
            </a:extLst>
          </p:cNvPr>
          <p:cNvSpPr/>
          <p:nvPr/>
        </p:nvSpPr>
        <p:spPr>
          <a:xfrm>
            <a:off x="7350943" y="4620228"/>
            <a:ext cx="1144527" cy="1170445"/>
          </a:xfrm>
          <a:custGeom>
            <a:avLst/>
            <a:gdLst>
              <a:gd name="connsiteX0" fmla="*/ 819933 w 1144527"/>
              <a:gd name="connsiteY0" fmla="*/ 0 h 1170445"/>
              <a:gd name="connsiteX1" fmla="*/ 1144527 w 1144527"/>
              <a:gd name="connsiteY1" fmla="*/ 187404 h 1170445"/>
              <a:gd name="connsiteX2" fmla="*/ 1091850 w 1144527"/>
              <a:gd name="connsiteY2" fmla="*/ 278968 h 1170445"/>
              <a:gd name="connsiteX3" fmla="*/ 252185 w 1144527"/>
              <a:gd name="connsiteY3" fmla="*/ 1121308 h 1170445"/>
              <a:gd name="connsiteX4" fmla="*/ 170305 w 1144527"/>
              <a:gd name="connsiteY4" fmla="*/ 1170445 h 1170445"/>
              <a:gd name="connsiteX5" fmla="*/ 0 w 1144527"/>
              <a:gd name="connsiteY5" fmla="*/ 875467 h 1170445"/>
              <a:gd name="connsiteX6" fmla="*/ 64344 w 1144527"/>
              <a:gd name="connsiteY6" fmla="*/ 835767 h 1170445"/>
              <a:gd name="connsiteX7" fmla="*/ 280123 w 1144527"/>
              <a:gd name="connsiteY7" fmla="*/ 669065 h 1170445"/>
              <a:gd name="connsiteX8" fmla="*/ 408992 w 1144527"/>
              <a:gd name="connsiteY8" fmla="*/ 544099 h 1170445"/>
              <a:gd name="connsiteX9" fmla="*/ 434140 w 1144527"/>
              <a:gd name="connsiteY9" fmla="*/ 521001 h 1170445"/>
              <a:gd name="connsiteX10" fmla="*/ 441736 w 1144527"/>
              <a:gd name="connsiteY10" fmla="*/ 512346 h 1170445"/>
              <a:gd name="connsiteX11" fmla="*/ 475881 w 1144527"/>
              <a:gd name="connsiteY11" fmla="*/ 479234 h 1170445"/>
              <a:gd name="connsiteX12" fmla="*/ 553726 w 1144527"/>
              <a:gd name="connsiteY12" fmla="*/ 384728 h 1170445"/>
              <a:gd name="connsiteX13" fmla="*/ 607555 w 1144527"/>
              <a:gd name="connsiteY13" fmla="*/ 323388 h 1170445"/>
              <a:gd name="connsiteX14" fmla="*/ 626760 w 1144527"/>
              <a:gd name="connsiteY14" fmla="*/ 296063 h 1170445"/>
              <a:gd name="connsiteX15" fmla="*/ 649669 w 1144527"/>
              <a:gd name="connsiteY15" fmla="*/ 268251 h 1170445"/>
              <a:gd name="connsiteX16" fmla="*/ 692031 w 1144527"/>
              <a:gd name="connsiteY16" fmla="*/ 203196 h 1170445"/>
              <a:gd name="connsiteX17" fmla="*/ 759275 w 1144527"/>
              <a:gd name="connsiteY17" fmla="*/ 107521 h 1170445"/>
              <a:gd name="connsiteX18" fmla="*/ 791326 w 1144527"/>
              <a:gd name="connsiteY18" fmla="*/ 50709 h 1170445"/>
              <a:gd name="connsiteX19" fmla="*/ 799540 w 1144527"/>
              <a:gd name="connsiteY19" fmla="*/ 38094 h 1170445"/>
              <a:gd name="connsiteX20" fmla="*/ 808303 w 1144527"/>
              <a:gd name="connsiteY20" fmla="*/ 20616 h 1170445"/>
              <a:gd name="connsiteX21" fmla="*/ 819933 w 1144527"/>
              <a:gd name="connsiteY21" fmla="*/ 0 h 117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44527" h="1170445">
                <a:moveTo>
                  <a:pt x="819933" y="0"/>
                </a:moveTo>
                <a:lnTo>
                  <a:pt x="1144527" y="187404"/>
                </a:lnTo>
                <a:lnTo>
                  <a:pt x="1091850" y="278968"/>
                </a:lnTo>
                <a:cubicBezTo>
                  <a:pt x="876717" y="616413"/>
                  <a:pt x="589713" y="904255"/>
                  <a:pt x="252185" y="1121308"/>
                </a:cubicBezTo>
                <a:lnTo>
                  <a:pt x="170305" y="1170445"/>
                </a:lnTo>
                <a:lnTo>
                  <a:pt x="0" y="875467"/>
                </a:lnTo>
                <a:lnTo>
                  <a:pt x="64344" y="835767"/>
                </a:lnTo>
                <a:cubicBezTo>
                  <a:pt x="139391" y="784275"/>
                  <a:pt x="211426" y="728598"/>
                  <a:pt x="280123" y="669065"/>
                </a:cubicBezTo>
                <a:lnTo>
                  <a:pt x="408992" y="544099"/>
                </a:lnTo>
                <a:lnTo>
                  <a:pt x="434140" y="521001"/>
                </a:lnTo>
                <a:lnTo>
                  <a:pt x="441736" y="512346"/>
                </a:lnTo>
                <a:lnTo>
                  <a:pt x="475881" y="479234"/>
                </a:lnTo>
                <a:lnTo>
                  <a:pt x="553726" y="384728"/>
                </a:lnTo>
                <a:lnTo>
                  <a:pt x="607555" y="323388"/>
                </a:lnTo>
                <a:lnTo>
                  <a:pt x="626760" y="296063"/>
                </a:lnTo>
                <a:lnTo>
                  <a:pt x="649669" y="268251"/>
                </a:lnTo>
                <a:lnTo>
                  <a:pt x="692031" y="203196"/>
                </a:lnTo>
                <a:lnTo>
                  <a:pt x="759275" y="107521"/>
                </a:lnTo>
                <a:lnTo>
                  <a:pt x="791326" y="50709"/>
                </a:lnTo>
                <a:lnTo>
                  <a:pt x="799540" y="38094"/>
                </a:lnTo>
                <a:lnTo>
                  <a:pt x="808303" y="20616"/>
                </a:lnTo>
                <a:lnTo>
                  <a:pt x="819933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A9AA0AE7-5088-4C89-8C20-EE4A655F2B46}"/>
              </a:ext>
            </a:extLst>
          </p:cNvPr>
          <p:cNvSpPr/>
          <p:nvPr/>
        </p:nvSpPr>
        <p:spPr>
          <a:xfrm>
            <a:off x="3696227" y="4645007"/>
            <a:ext cx="1126056" cy="1139615"/>
          </a:xfrm>
          <a:custGeom>
            <a:avLst/>
            <a:gdLst>
              <a:gd name="connsiteX0" fmla="*/ 285610 w 1126056"/>
              <a:gd name="connsiteY0" fmla="*/ 0 h 1139615"/>
              <a:gd name="connsiteX1" fmla="*/ 331323 w 1126056"/>
              <a:gd name="connsiteY1" fmla="*/ 71660 h 1139615"/>
              <a:gd name="connsiteX2" fmla="*/ 405888 w 1126056"/>
              <a:gd name="connsiteY2" fmla="*/ 192567 h 1139615"/>
              <a:gd name="connsiteX3" fmla="*/ 420677 w 1126056"/>
              <a:gd name="connsiteY3" fmla="*/ 211731 h 1139615"/>
              <a:gd name="connsiteX4" fmla="*/ 436222 w 1126056"/>
              <a:gd name="connsiteY4" fmla="*/ 236098 h 1139615"/>
              <a:gd name="connsiteX5" fmla="*/ 524587 w 1126056"/>
              <a:gd name="connsiteY5" fmla="*/ 346372 h 1139615"/>
              <a:gd name="connsiteX6" fmla="*/ 539658 w 1126056"/>
              <a:gd name="connsiteY6" fmla="*/ 365900 h 1139615"/>
              <a:gd name="connsiteX7" fmla="*/ 543965 w 1126056"/>
              <a:gd name="connsiteY7" fmla="*/ 370555 h 1139615"/>
              <a:gd name="connsiteX8" fmla="*/ 577320 w 1126056"/>
              <a:gd name="connsiteY8" fmla="*/ 412179 h 1139615"/>
              <a:gd name="connsiteX9" fmla="*/ 1087613 w 1126056"/>
              <a:gd name="connsiteY9" fmla="*/ 851283 h 1139615"/>
              <a:gd name="connsiteX10" fmla="*/ 1122869 w 1126056"/>
              <a:gd name="connsiteY10" fmla="*/ 871725 h 1139615"/>
              <a:gd name="connsiteX11" fmla="*/ 1126055 w 1126056"/>
              <a:gd name="connsiteY11" fmla="*/ 866206 h 1139615"/>
              <a:gd name="connsiteX12" fmla="*/ 1126056 w 1126056"/>
              <a:gd name="connsiteY12" fmla="*/ 866206 h 1139615"/>
              <a:gd name="connsiteX13" fmla="*/ 968203 w 1126056"/>
              <a:gd name="connsiteY13" fmla="*/ 1139615 h 1139615"/>
              <a:gd name="connsiteX14" fmla="*/ 848357 w 1126056"/>
              <a:gd name="connsiteY14" fmla="*/ 1067364 h 1139615"/>
              <a:gd name="connsiteX15" fmla="*/ 44207 w 1126056"/>
              <a:gd name="connsiteY15" fmla="*/ 240136 h 1139615"/>
              <a:gd name="connsiteX16" fmla="*/ 0 w 1126056"/>
              <a:gd name="connsiteY16" fmla="*/ 164897 h 1139615"/>
              <a:gd name="connsiteX17" fmla="*/ 285610 w 1126056"/>
              <a:gd name="connsiteY17" fmla="*/ 0 h 1139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26056" h="1139615">
                <a:moveTo>
                  <a:pt x="285610" y="0"/>
                </a:moveTo>
                <a:lnTo>
                  <a:pt x="331323" y="71660"/>
                </a:lnTo>
                <a:lnTo>
                  <a:pt x="405888" y="192567"/>
                </a:lnTo>
                <a:lnTo>
                  <a:pt x="420677" y="211731"/>
                </a:lnTo>
                <a:lnTo>
                  <a:pt x="436222" y="236098"/>
                </a:lnTo>
                <a:lnTo>
                  <a:pt x="524587" y="346372"/>
                </a:lnTo>
                <a:lnTo>
                  <a:pt x="539658" y="365900"/>
                </a:lnTo>
                <a:lnTo>
                  <a:pt x="543965" y="370555"/>
                </a:lnTo>
                <a:lnTo>
                  <a:pt x="577320" y="412179"/>
                </a:lnTo>
                <a:cubicBezTo>
                  <a:pt x="726214" y="581387"/>
                  <a:pt x="897952" y="729421"/>
                  <a:pt x="1087613" y="851283"/>
                </a:cubicBezTo>
                <a:lnTo>
                  <a:pt x="1122869" y="871725"/>
                </a:lnTo>
                <a:lnTo>
                  <a:pt x="1126055" y="866206"/>
                </a:lnTo>
                <a:lnTo>
                  <a:pt x="1126056" y="866206"/>
                </a:lnTo>
                <a:lnTo>
                  <a:pt x="968203" y="1139615"/>
                </a:lnTo>
                <a:lnTo>
                  <a:pt x="848357" y="1067364"/>
                </a:lnTo>
                <a:cubicBezTo>
                  <a:pt x="525425" y="850867"/>
                  <a:pt x="250886" y="568685"/>
                  <a:pt x="44207" y="240136"/>
                </a:cubicBezTo>
                <a:lnTo>
                  <a:pt x="0" y="164897"/>
                </a:lnTo>
                <a:lnTo>
                  <a:pt x="28561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F864F3C3-B9F1-4441-9147-B08EF8752697}"/>
              </a:ext>
            </a:extLst>
          </p:cNvPr>
          <p:cNvSpPr/>
          <p:nvPr/>
        </p:nvSpPr>
        <p:spPr>
          <a:xfrm>
            <a:off x="4883236" y="4971906"/>
            <a:ext cx="1175693" cy="893528"/>
          </a:xfrm>
          <a:custGeom>
            <a:avLst/>
            <a:gdLst>
              <a:gd name="connsiteX0" fmla="*/ 336027 w 1175693"/>
              <a:gd name="connsiteY0" fmla="*/ 0 h 893528"/>
              <a:gd name="connsiteX1" fmla="*/ 455958 w 1175693"/>
              <a:gd name="connsiteY1" fmla="*/ 75528 h 893528"/>
              <a:gd name="connsiteX2" fmla="*/ 1041197 w 1175693"/>
              <a:gd name="connsiteY2" fmla="*/ 266156 h 893528"/>
              <a:gd name="connsiteX3" fmla="*/ 1175693 w 1175693"/>
              <a:gd name="connsiteY3" fmla="*/ 273648 h 893528"/>
              <a:gd name="connsiteX4" fmla="*/ 1175693 w 1175693"/>
              <a:gd name="connsiteY4" fmla="*/ 893528 h 893528"/>
              <a:gd name="connsiteX5" fmla="*/ 1031557 w 1175693"/>
              <a:gd name="connsiteY5" fmla="*/ 888920 h 893528"/>
              <a:gd name="connsiteX6" fmla="*/ 36438 w 1175693"/>
              <a:gd name="connsiteY6" fmla="*/ 599181 h 893528"/>
              <a:gd name="connsiteX7" fmla="*/ 2231 w 1175693"/>
              <a:gd name="connsiteY7" fmla="*/ 578151 h 893528"/>
              <a:gd name="connsiteX8" fmla="*/ 0 w 1175693"/>
              <a:gd name="connsiteY8" fmla="*/ 582015 h 893528"/>
              <a:gd name="connsiteX9" fmla="*/ 0 w 1175693"/>
              <a:gd name="connsiteY9" fmla="*/ 582015 h 893528"/>
              <a:gd name="connsiteX10" fmla="*/ 336027 w 1175693"/>
              <a:gd name="connsiteY10" fmla="*/ 0 h 89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75693" h="893528">
                <a:moveTo>
                  <a:pt x="336027" y="0"/>
                </a:moveTo>
                <a:lnTo>
                  <a:pt x="455958" y="75528"/>
                </a:lnTo>
                <a:cubicBezTo>
                  <a:pt x="634679" y="176507"/>
                  <a:pt x="832200" y="242743"/>
                  <a:pt x="1041197" y="266156"/>
                </a:cubicBezTo>
                <a:lnTo>
                  <a:pt x="1175693" y="273648"/>
                </a:lnTo>
                <a:lnTo>
                  <a:pt x="1175693" y="893528"/>
                </a:lnTo>
                <a:lnTo>
                  <a:pt x="1031557" y="888920"/>
                </a:lnTo>
                <a:cubicBezTo>
                  <a:pt x="672926" y="865917"/>
                  <a:pt x="335578" y="763628"/>
                  <a:pt x="36438" y="599181"/>
                </a:cubicBezTo>
                <a:lnTo>
                  <a:pt x="2231" y="578151"/>
                </a:lnTo>
                <a:lnTo>
                  <a:pt x="0" y="582015"/>
                </a:lnTo>
                <a:lnTo>
                  <a:pt x="0" y="582015"/>
                </a:lnTo>
                <a:lnTo>
                  <a:pt x="3360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C2E53A4-2121-4546-B63F-13972A4049A5}"/>
              </a:ext>
            </a:extLst>
          </p:cNvPr>
          <p:cNvSpPr/>
          <p:nvPr/>
        </p:nvSpPr>
        <p:spPr>
          <a:xfrm>
            <a:off x="6133070" y="4973421"/>
            <a:ext cx="1153254" cy="890271"/>
          </a:xfrm>
          <a:custGeom>
            <a:avLst/>
            <a:gdLst>
              <a:gd name="connsiteX0" fmla="*/ 830727 w 1153254"/>
              <a:gd name="connsiteY0" fmla="*/ 0 h 890271"/>
              <a:gd name="connsiteX1" fmla="*/ 1153254 w 1153254"/>
              <a:gd name="connsiteY1" fmla="*/ 558634 h 890271"/>
              <a:gd name="connsiteX2" fmla="*/ 1118650 w 1153254"/>
              <a:gd name="connsiteY2" fmla="*/ 579810 h 890271"/>
              <a:gd name="connsiteX3" fmla="*/ 96430 w 1153254"/>
              <a:gd name="connsiteY3" fmla="*/ 887092 h 890271"/>
              <a:gd name="connsiteX4" fmla="*/ 0 w 1153254"/>
              <a:gd name="connsiteY4" fmla="*/ 890271 h 890271"/>
              <a:gd name="connsiteX5" fmla="*/ 0 w 1153254"/>
              <a:gd name="connsiteY5" fmla="*/ 271360 h 890271"/>
              <a:gd name="connsiteX6" fmla="*/ 172022 w 1153254"/>
              <a:gd name="connsiteY6" fmla="*/ 259390 h 890271"/>
              <a:gd name="connsiteX7" fmla="*/ 751107 w 1153254"/>
              <a:gd name="connsiteY7" fmla="*/ 53357 h 890271"/>
              <a:gd name="connsiteX8" fmla="*/ 830727 w 1153254"/>
              <a:gd name="connsiteY8" fmla="*/ 0 h 89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254" h="890271">
                <a:moveTo>
                  <a:pt x="830727" y="0"/>
                </a:moveTo>
                <a:lnTo>
                  <a:pt x="1153254" y="558634"/>
                </a:lnTo>
                <a:lnTo>
                  <a:pt x="1118650" y="579810"/>
                </a:lnTo>
                <a:cubicBezTo>
                  <a:pt x="812999" y="753951"/>
                  <a:pt x="466071" y="862641"/>
                  <a:pt x="96430" y="887092"/>
                </a:cubicBezTo>
                <a:lnTo>
                  <a:pt x="0" y="890271"/>
                </a:lnTo>
                <a:lnTo>
                  <a:pt x="0" y="271360"/>
                </a:lnTo>
                <a:lnTo>
                  <a:pt x="172022" y="259390"/>
                </a:lnTo>
                <a:cubicBezTo>
                  <a:pt x="379456" y="230303"/>
                  <a:pt x="574926" y="158932"/>
                  <a:pt x="751107" y="53357"/>
                </a:cubicBezTo>
                <a:lnTo>
                  <a:pt x="8307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0D8DC839-1D22-4628-A6B8-2F8C78736BE8}"/>
              </a:ext>
            </a:extLst>
          </p:cNvPr>
          <p:cNvSpPr/>
          <p:nvPr/>
        </p:nvSpPr>
        <p:spPr>
          <a:xfrm>
            <a:off x="6133070" y="5532054"/>
            <a:ext cx="1324596" cy="649401"/>
          </a:xfrm>
          <a:custGeom>
            <a:avLst/>
            <a:gdLst>
              <a:gd name="connsiteX0" fmla="*/ 1153254 w 1324596"/>
              <a:gd name="connsiteY0" fmla="*/ 0 h 649401"/>
              <a:gd name="connsiteX1" fmla="*/ 1324596 w 1324596"/>
              <a:gd name="connsiteY1" fmla="*/ 296774 h 649401"/>
              <a:gd name="connsiteX2" fmla="*/ 1322373 w 1324596"/>
              <a:gd name="connsiteY2" fmla="*/ 298109 h 649401"/>
              <a:gd name="connsiteX3" fmla="*/ 146725 w 1324596"/>
              <a:gd name="connsiteY3" fmla="*/ 644657 h 649401"/>
              <a:gd name="connsiteX4" fmla="*/ 0 w 1324596"/>
              <a:gd name="connsiteY4" fmla="*/ 649401 h 649401"/>
              <a:gd name="connsiteX5" fmla="*/ 0 w 1324596"/>
              <a:gd name="connsiteY5" fmla="*/ 339476 h 649401"/>
              <a:gd name="connsiteX6" fmla="*/ 90771 w 1324596"/>
              <a:gd name="connsiteY6" fmla="*/ 336563 h 649401"/>
              <a:gd name="connsiteX7" fmla="*/ 1083718 w 1324596"/>
              <a:gd name="connsiteY7" fmla="*/ 46415 h 649401"/>
              <a:gd name="connsiteX8" fmla="*/ 1154748 w 1324596"/>
              <a:gd name="connsiteY8" fmla="*/ 2589 h 649401"/>
              <a:gd name="connsiteX9" fmla="*/ 1153254 w 1324596"/>
              <a:gd name="connsiteY9" fmla="*/ 1 h 649401"/>
              <a:gd name="connsiteX10" fmla="*/ 1153254 w 1324596"/>
              <a:gd name="connsiteY10" fmla="*/ 0 h 64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4596" h="649401">
                <a:moveTo>
                  <a:pt x="1153254" y="0"/>
                </a:moveTo>
                <a:lnTo>
                  <a:pt x="1324596" y="296774"/>
                </a:lnTo>
                <a:lnTo>
                  <a:pt x="1322373" y="298109"/>
                </a:lnTo>
                <a:cubicBezTo>
                  <a:pt x="970846" y="494503"/>
                  <a:pt x="571847" y="617081"/>
                  <a:pt x="146725" y="644657"/>
                </a:cubicBezTo>
                <a:lnTo>
                  <a:pt x="0" y="649401"/>
                </a:lnTo>
                <a:lnTo>
                  <a:pt x="0" y="339476"/>
                </a:lnTo>
                <a:lnTo>
                  <a:pt x="90771" y="336563"/>
                </a:lnTo>
                <a:cubicBezTo>
                  <a:pt x="448619" y="313528"/>
                  <a:pt x="785231" y="211094"/>
                  <a:pt x="1083718" y="46415"/>
                </a:cubicBezTo>
                <a:lnTo>
                  <a:pt x="1154748" y="2589"/>
                </a:lnTo>
                <a:lnTo>
                  <a:pt x="1153254" y="1"/>
                </a:lnTo>
                <a:lnTo>
                  <a:pt x="1153254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2921A5A-60A3-470C-B54B-AE77583A6330}"/>
              </a:ext>
            </a:extLst>
          </p:cNvPr>
          <p:cNvSpPr/>
          <p:nvPr/>
        </p:nvSpPr>
        <p:spPr>
          <a:xfrm>
            <a:off x="4727937" y="5553921"/>
            <a:ext cx="1330992" cy="627566"/>
          </a:xfrm>
          <a:custGeom>
            <a:avLst/>
            <a:gdLst>
              <a:gd name="connsiteX0" fmla="*/ 155299 w 1330992"/>
              <a:gd name="connsiteY0" fmla="*/ 0 h 627566"/>
              <a:gd name="connsiteX1" fmla="*/ 245268 w 1330992"/>
              <a:gd name="connsiteY1" fmla="*/ 52165 h 627566"/>
              <a:gd name="connsiteX2" fmla="*/ 1095136 w 1330992"/>
              <a:gd name="connsiteY2" fmla="*/ 307034 h 627566"/>
              <a:gd name="connsiteX3" fmla="*/ 1330992 w 1330992"/>
              <a:gd name="connsiteY3" fmla="*/ 319129 h 627566"/>
              <a:gd name="connsiteX4" fmla="*/ 1330992 w 1330992"/>
              <a:gd name="connsiteY4" fmla="*/ 627566 h 627566"/>
              <a:gd name="connsiteX5" fmla="*/ 1189917 w 1330992"/>
              <a:gd name="connsiteY5" fmla="*/ 623143 h 627566"/>
              <a:gd name="connsiteX6" fmla="*/ 45439 w 1330992"/>
              <a:gd name="connsiteY6" fmla="*/ 296380 h 627566"/>
              <a:gd name="connsiteX7" fmla="*/ 0 w 1330992"/>
              <a:gd name="connsiteY7" fmla="*/ 268986 h 627566"/>
              <a:gd name="connsiteX8" fmla="*/ 155299 w 1330992"/>
              <a:gd name="connsiteY8" fmla="*/ 0 h 62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0992" h="627566">
                <a:moveTo>
                  <a:pt x="155299" y="0"/>
                </a:moveTo>
                <a:lnTo>
                  <a:pt x="245268" y="52165"/>
                </a:lnTo>
                <a:cubicBezTo>
                  <a:pt x="504801" y="187174"/>
                  <a:pt x="791636" y="275730"/>
                  <a:pt x="1095136" y="307034"/>
                </a:cubicBezTo>
                <a:lnTo>
                  <a:pt x="1330992" y="319129"/>
                </a:lnTo>
                <a:lnTo>
                  <a:pt x="1330992" y="627566"/>
                </a:lnTo>
                <a:lnTo>
                  <a:pt x="1189917" y="623143"/>
                </a:lnTo>
                <a:cubicBezTo>
                  <a:pt x="777459" y="597201"/>
                  <a:pt x="389477" y="481840"/>
                  <a:pt x="45439" y="296380"/>
                </a:cubicBezTo>
                <a:lnTo>
                  <a:pt x="0" y="268986"/>
                </a:lnTo>
                <a:lnTo>
                  <a:pt x="15529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D2F4E02-9D29-48D7-B99D-2CD753B2EA48}"/>
              </a:ext>
            </a:extLst>
          </p:cNvPr>
          <p:cNvSpPr txBox="1"/>
          <p:nvPr/>
        </p:nvSpPr>
        <p:spPr>
          <a:xfrm rot="915404">
            <a:off x="6386584" y="788959"/>
            <a:ext cx="7223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AUGUST</a:t>
            </a:r>
            <a:endParaRPr lang="en-US" sz="1200" b="1" dirty="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241D3BD-0161-45C7-A4F8-B63862F306D1}"/>
              </a:ext>
            </a:extLst>
          </p:cNvPr>
          <p:cNvSpPr txBox="1"/>
          <p:nvPr/>
        </p:nvSpPr>
        <p:spPr>
          <a:xfrm rot="2876607">
            <a:off x="7453387" y="1493162"/>
            <a:ext cx="948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SEPTEMBER</a:t>
            </a:r>
            <a:endParaRPr lang="en-US" sz="1200" b="1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0E6E09DC-9B05-4CBC-9C51-77B37A0EEB45}"/>
              </a:ext>
            </a:extLst>
          </p:cNvPr>
          <p:cNvSpPr txBox="1"/>
          <p:nvPr/>
        </p:nvSpPr>
        <p:spPr>
          <a:xfrm rot="4731043">
            <a:off x="8206554" y="2651584"/>
            <a:ext cx="7993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OKTOBER</a:t>
            </a:r>
            <a:endParaRPr lang="en-US" sz="1200" b="1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27CE71C8-2331-4392-9B33-EAA7A3F07052}"/>
              </a:ext>
            </a:extLst>
          </p:cNvPr>
          <p:cNvSpPr txBox="1"/>
          <p:nvPr/>
        </p:nvSpPr>
        <p:spPr>
          <a:xfrm rot="6265469">
            <a:off x="8121183" y="3953866"/>
            <a:ext cx="937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NOVEMBER</a:t>
            </a:r>
            <a:endParaRPr lang="en-US" sz="1200" b="1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0E7ECE4-D770-4BAB-89F8-84F772A6473A}"/>
              </a:ext>
            </a:extLst>
          </p:cNvPr>
          <p:cNvSpPr txBox="1"/>
          <p:nvPr/>
        </p:nvSpPr>
        <p:spPr>
          <a:xfrm rot="18831034">
            <a:off x="7476243" y="5141602"/>
            <a:ext cx="895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DECEMBER</a:t>
            </a:r>
            <a:endParaRPr lang="en-US" sz="1200" b="1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9B045E7D-DE73-4216-8CEF-0AF34841C834}"/>
              </a:ext>
            </a:extLst>
          </p:cNvPr>
          <p:cNvSpPr txBox="1"/>
          <p:nvPr/>
        </p:nvSpPr>
        <p:spPr>
          <a:xfrm rot="18654884">
            <a:off x="3984273" y="1493161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JUNI</a:t>
            </a:r>
            <a:endParaRPr lang="en-US" sz="1200" b="1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035FD28-A339-4D80-A2F2-590284CAA8EE}"/>
              </a:ext>
            </a:extLst>
          </p:cNvPr>
          <p:cNvSpPr txBox="1"/>
          <p:nvPr/>
        </p:nvSpPr>
        <p:spPr>
          <a:xfrm rot="17073853">
            <a:off x="3336758" y="2700223"/>
            <a:ext cx="4657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MAJ</a:t>
            </a:r>
            <a:endParaRPr lang="en-US" sz="1200" b="1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C6934F2-7E8F-4C40-9DE7-2CEE60D6B150}"/>
              </a:ext>
            </a:extLst>
          </p:cNvPr>
          <p:cNvSpPr txBox="1"/>
          <p:nvPr/>
        </p:nvSpPr>
        <p:spPr>
          <a:xfrm rot="4323330">
            <a:off x="3326622" y="3964914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APRIL</a:t>
            </a:r>
            <a:endParaRPr lang="en-US" sz="1200" b="1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7EBA2E46-7341-421A-8650-93D15CC27226}"/>
              </a:ext>
            </a:extLst>
          </p:cNvPr>
          <p:cNvSpPr txBox="1"/>
          <p:nvPr/>
        </p:nvSpPr>
        <p:spPr>
          <a:xfrm rot="2938018">
            <a:off x="3925375" y="5098557"/>
            <a:ext cx="645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MARTS</a:t>
            </a:r>
            <a:endParaRPr lang="en-US" sz="1200" b="1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5B8D0C3F-055D-40B6-8E99-1354867EBCD5}"/>
              </a:ext>
            </a:extLst>
          </p:cNvPr>
          <p:cNvSpPr txBox="1"/>
          <p:nvPr/>
        </p:nvSpPr>
        <p:spPr>
          <a:xfrm rot="906423">
            <a:off x="5018113" y="5808783"/>
            <a:ext cx="7800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FEBRUAR</a:t>
            </a:r>
            <a:endParaRPr lang="en-US" sz="1200" b="1" dirty="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67EF8E1B-7DD9-47EE-B09F-20455A3FA194}"/>
              </a:ext>
            </a:extLst>
          </p:cNvPr>
          <p:cNvSpPr txBox="1"/>
          <p:nvPr/>
        </p:nvSpPr>
        <p:spPr>
          <a:xfrm rot="20697523">
            <a:off x="6383537" y="5840277"/>
            <a:ext cx="702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JANUAR</a:t>
            </a:r>
            <a:endParaRPr lang="en-US" sz="1200" b="1" dirty="0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73B3F172-6E7E-45F6-BE34-CC27FFD40C14}"/>
              </a:ext>
            </a:extLst>
          </p:cNvPr>
          <p:cNvSpPr/>
          <p:nvPr/>
        </p:nvSpPr>
        <p:spPr>
          <a:xfrm>
            <a:off x="4764721" y="677208"/>
            <a:ext cx="1294209" cy="2580653"/>
          </a:xfrm>
          <a:custGeom>
            <a:avLst/>
            <a:gdLst>
              <a:gd name="connsiteX0" fmla="*/ 1294209 w 1294209"/>
              <a:gd name="connsiteY0" fmla="*/ 0 h 2580653"/>
              <a:gd name="connsiteX1" fmla="*/ 1294209 w 1294209"/>
              <a:gd name="connsiteY1" fmla="*/ 2580653 h 2580653"/>
              <a:gd name="connsiteX2" fmla="*/ 0 w 1294209"/>
              <a:gd name="connsiteY2" fmla="*/ 339016 h 2580653"/>
              <a:gd name="connsiteX3" fmla="*/ 178032 w 1294209"/>
              <a:gd name="connsiteY3" fmla="*/ 246478 h 2580653"/>
              <a:gd name="connsiteX4" fmla="*/ 1047562 w 1294209"/>
              <a:gd name="connsiteY4" fmla="*/ 12359 h 2580653"/>
              <a:gd name="connsiteX5" fmla="*/ 1294209 w 1294209"/>
              <a:gd name="connsiteY5" fmla="*/ 0 h 258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4209" h="2580653">
                <a:moveTo>
                  <a:pt x="1294209" y="0"/>
                </a:moveTo>
                <a:lnTo>
                  <a:pt x="1294209" y="2580653"/>
                </a:lnTo>
                <a:lnTo>
                  <a:pt x="0" y="339016"/>
                </a:lnTo>
                <a:lnTo>
                  <a:pt x="178032" y="246478"/>
                </a:lnTo>
                <a:cubicBezTo>
                  <a:pt x="447489" y="124137"/>
                  <a:pt x="740106" y="43344"/>
                  <a:pt x="1047562" y="12359"/>
                </a:cubicBezTo>
                <a:lnTo>
                  <a:pt x="129420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C9873231-433E-413E-9034-9163D5BEDA0D}"/>
              </a:ext>
            </a:extLst>
          </p:cNvPr>
          <p:cNvSpPr txBox="1"/>
          <p:nvPr/>
        </p:nvSpPr>
        <p:spPr>
          <a:xfrm rot="4155297">
            <a:off x="5069603" y="1544032"/>
            <a:ext cx="1141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SOMMERFERIE</a:t>
            </a:r>
            <a:endParaRPr lang="en-US" sz="1200" b="1" dirty="0"/>
          </a:p>
        </p:txBody>
      </p:sp>
      <p:sp>
        <p:nvSpPr>
          <p:cNvPr id="87" name="Tekstfelt 86">
            <a:extLst>
              <a:ext uri="{FF2B5EF4-FFF2-40B4-BE49-F238E27FC236}">
                <a16:creationId xmlns:a16="http://schemas.microsoft.com/office/drawing/2014/main" id="{EF6204E2-90EF-4B9C-AC30-67D9CFBDC0DA}"/>
              </a:ext>
            </a:extLst>
          </p:cNvPr>
          <p:cNvSpPr txBox="1"/>
          <p:nvPr/>
        </p:nvSpPr>
        <p:spPr>
          <a:xfrm>
            <a:off x="611411" y="8792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94" name="Tekstfelt 93">
            <a:extLst>
              <a:ext uri="{FF2B5EF4-FFF2-40B4-BE49-F238E27FC236}">
                <a16:creationId xmlns:a16="http://schemas.microsoft.com/office/drawing/2014/main" id="{CD378C1C-075E-4521-8743-7CBCF9729CE9}"/>
              </a:ext>
            </a:extLst>
          </p:cNvPr>
          <p:cNvSpPr txBox="1"/>
          <p:nvPr/>
        </p:nvSpPr>
        <p:spPr>
          <a:xfrm>
            <a:off x="763811" y="10316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96" name="Tekstfelt 95">
            <a:extLst>
              <a:ext uri="{FF2B5EF4-FFF2-40B4-BE49-F238E27FC236}">
                <a16:creationId xmlns:a16="http://schemas.microsoft.com/office/drawing/2014/main" id="{B264E9EE-AF35-436A-B650-BD67E774B5F9}"/>
              </a:ext>
            </a:extLst>
          </p:cNvPr>
          <p:cNvSpPr txBox="1"/>
          <p:nvPr/>
        </p:nvSpPr>
        <p:spPr>
          <a:xfrm>
            <a:off x="916211" y="11840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19" name="Tekstfelt 118">
            <a:extLst>
              <a:ext uri="{FF2B5EF4-FFF2-40B4-BE49-F238E27FC236}">
                <a16:creationId xmlns:a16="http://schemas.microsoft.com/office/drawing/2014/main" id="{B4CADDD4-A0CA-4F1E-9727-B6C58E892579}"/>
              </a:ext>
            </a:extLst>
          </p:cNvPr>
          <p:cNvSpPr txBox="1"/>
          <p:nvPr/>
        </p:nvSpPr>
        <p:spPr>
          <a:xfrm>
            <a:off x="1068611" y="13364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20" name="Tekstfelt 119">
            <a:extLst>
              <a:ext uri="{FF2B5EF4-FFF2-40B4-BE49-F238E27FC236}">
                <a16:creationId xmlns:a16="http://schemas.microsoft.com/office/drawing/2014/main" id="{3EE91B09-7E73-48FD-84E6-BCDB663C655F}"/>
              </a:ext>
            </a:extLst>
          </p:cNvPr>
          <p:cNvSpPr txBox="1"/>
          <p:nvPr/>
        </p:nvSpPr>
        <p:spPr>
          <a:xfrm>
            <a:off x="1221011" y="14888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24" name="Tekstfelt 123">
            <a:extLst>
              <a:ext uri="{FF2B5EF4-FFF2-40B4-BE49-F238E27FC236}">
                <a16:creationId xmlns:a16="http://schemas.microsoft.com/office/drawing/2014/main" id="{2950ED7A-22E5-47AD-B5B1-E568646FEB62}"/>
              </a:ext>
            </a:extLst>
          </p:cNvPr>
          <p:cNvSpPr txBox="1"/>
          <p:nvPr/>
        </p:nvSpPr>
        <p:spPr>
          <a:xfrm>
            <a:off x="1373411" y="16412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28" name="Tekstfelt 127">
            <a:extLst>
              <a:ext uri="{FF2B5EF4-FFF2-40B4-BE49-F238E27FC236}">
                <a16:creationId xmlns:a16="http://schemas.microsoft.com/office/drawing/2014/main" id="{1E31D484-3E89-4E80-B768-9F583449AACC}"/>
              </a:ext>
            </a:extLst>
          </p:cNvPr>
          <p:cNvSpPr txBox="1"/>
          <p:nvPr/>
        </p:nvSpPr>
        <p:spPr>
          <a:xfrm>
            <a:off x="8495470" y="5214814"/>
            <a:ext cx="355951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600" dirty="0">
                <a:highlight>
                  <a:srgbClr val="A8D8A9"/>
                </a:highlight>
              </a:rPr>
              <a:t>Grønne felter = for alle</a:t>
            </a:r>
          </a:p>
          <a:p>
            <a:r>
              <a:rPr lang="da-DK" sz="1600" dirty="0">
                <a:highlight>
                  <a:srgbClr val="FFBC01"/>
                </a:highlight>
              </a:rPr>
              <a:t>Gule felter = indsats for grupper i klassen</a:t>
            </a:r>
          </a:p>
          <a:p>
            <a:r>
              <a:rPr lang="da-DK" sz="1600" dirty="0">
                <a:highlight>
                  <a:srgbClr val="FF7979"/>
                </a:highlight>
              </a:rPr>
              <a:t>Røde felter = særlig indsats for få elever </a:t>
            </a:r>
          </a:p>
        </p:txBody>
      </p:sp>
      <p:sp>
        <p:nvSpPr>
          <p:cNvPr id="129" name="Tekstfelt 128">
            <a:extLst>
              <a:ext uri="{FF2B5EF4-FFF2-40B4-BE49-F238E27FC236}">
                <a16:creationId xmlns:a16="http://schemas.microsoft.com/office/drawing/2014/main" id="{87BDC1F2-B10B-4A0F-8630-C4F1256218F0}"/>
              </a:ext>
            </a:extLst>
          </p:cNvPr>
          <p:cNvSpPr txBox="1"/>
          <p:nvPr/>
        </p:nvSpPr>
        <p:spPr>
          <a:xfrm>
            <a:off x="142613" y="6459523"/>
            <a:ext cx="7175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/>
              <a:t>© Skive Kommunes matematik- og læsekonsulenter</a:t>
            </a:r>
          </a:p>
        </p:txBody>
      </p:sp>
      <p:sp>
        <p:nvSpPr>
          <p:cNvPr id="141" name="Tekstfelt 140">
            <a:extLst>
              <a:ext uri="{FF2B5EF4-FFF2-40B4-BE49-F238E27FC236}">
                <a16:creationId xmlns:a16="http://schemas.microsoft.com/office/drawing/2014/main" id="{56DD569A-8DFE-4CF9-A59E-4CDA803EA621}"/>
              </a:ext>
            </a:extLst>
          </p:cNvPr>
          <p:cNvSpPr txBox="1"/>
          <p:nvPr/>
        </p:nvSpPr>
        <p:spPr>
          <a:xfrm>
            <a:off x="990747" y="4761857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Klassekonference</a:t>
            </a:r>
          </a:p>
        </p:txBody>
      </p:sp>
      <p:sp>
        <p:nvSpPr>
          <p:cNvPr id="142" name="Tekstfelt 141">
            <a:extLst>
              <a:ext uri="{FF2B5EF4-FFF2-40B4-BE49-F238E27FC236}">
                <a16:creationId xmlns:a16="http://schemas.microsoft.com/office/drawing/2014/main" id="{BDEBA4E0-B6A6-4D26-8F76-0EB9805B2C4F}"/>
              </a:ext>
            </a:extLst>
          </p:cNvPr>
          <p:cNvSpPr txBox="1"/>
          <p:nvPr/>
        </p:nvSpPr>
        <p:spPr>
          <a:xfrm>
            <a:off x="6805527" y="1759921"/>
            <a:ext cx="1167122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Staveevaluering</a:t>
            </a:r>
          </a:p>
        </p:txBody>
      </p:sp>
      <p:sp>
        <p:nvSpPr>
          <p:cNvPr id="146" name="Tekstfelt 145">
            <a:extLst>
              <a:ext uri="{FF2B5EF4-FFF2-40B4-BE49-F238E27FC236}">
                <a16:creationId xmlns:a16="http://schemas.microsoft.com/office/drawing/2014/main" id="{371ECE3C-6A27-4EFF-B737-54B84627A540}"/>
              </a:ext>
            </a:extLst>
          </p:cNvPr>
          <p:cNvSpPr txBox="1"/>
          <p:nvPr/>
        </p:nvSpPr>
        <p:spPr>
          <a:xfrm>
            <a:off x="990747" y="4309640"/>
            <a:ext cx="1709493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Løbende læseevaluering</a:t>
            </a:r>
          </a:p>
        </p:txBody>
      </p:sp>
      <p:sp>
        <p:nvSpPr>
          <p:cNvPr id="121" name="Tekstfelt 120">
            <a:extLst>
              <a:ext uri="{FF2B5EF4-FFF2-40B4-BE49-F238E27FC236}">
                <a16:creationId xmlns:a16="http://schemas.microsoft.com/office/drawing/2014/main" id="{AC59ECF8-97AB-4532-831C-F4C26DAB03EC}"/>
              </a:ext>
            </a:extLst>
          </p:cNvPr>
          <p:cNvSpPr txBox="1"/>
          <p:nvPr/>
        </p:nvSpPr>
        <p:spPr>
          <a:xfrm>
            <a:off x="962640" y="117746"/>
            <a:ext cx="10553086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Skabelon til årshjul 4. kl. (Kommunale/ nationale test og prøver er skrevet på)</a:t>
            </a:r>
          </a:p>
        </p:txBody>
      </p:sp>
      <p:sp>
        <p:nvSpPr>
          <p:cNvPr id="147" name="Tekstfelt 146">
            <a:extLst>
              <a:ext uri="{FF2B5EF4-FFF2-40B4-BE49-F238E27FC236}">
                <a16:creationId xmlns:a16="http://schemas.microsoft.com/office/drawing/2014/main" id="{C80ECAEB-4D46-4C24-8CA0-96C6A0795690}"/>
              </a:ext>
            </a:extLst>
          </p:cNvPr>
          <p:cNvSpPr txBox="1"/>
          <p:nvPr/>
        </p:nvSpPr>
        <p:spPr>
          <a:xfrm>
            <a:off x="6440803" y="1334714"/>
            <a:ext cx="1118431" cy="41549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050" dirty="0"/>
              <a:t>Nationale test læsning og mat.</a:t>
            </a:r>
          </a:p>
        </p:txBody>
      </p:sp>
      <p:sp>
        <p:nvSpPr>
          <p:cNvPr id="125" name="Tekstfelt 124">
            <a:extLst>
              <a:ext uri="{FF2B5EF4-FFF2-40B4-BE49-F238E27FC236}">
                <a16:creationId xmlns:a16="http://schemas.microsoft.com/office/drawing/2014/main" id="{B9B68C59-92E4-4657-B498-AEA048480CA0}"/>
              </a:ext>
            </a:extLst>
          </p:cNvPr>
          <p:cNvSpPr txBox="1"/>
          <p:nvPr/>
        </p:nvSpPr>
        <p:spPr>
          <a:xfrm>
            <a:off x="6224346" y="1072474"/>
            <a:ext cx="483493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ALP</a:t>
            </a:r>
          </a:p>
        </p:txBody>
      </p:sp>
    </p:spTree>
    <p:extLst>
      <p:ext uri="{BB962C8B-B14F-4D97-AF65-F5344CB8AC3E}">
        <p14:creationId xmlns:p14="http://schemas.microsoft.com/office/powerpoint/2010/main" val="2613236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22F1E81F-9318-4A4B-82F6-AEDCD0070DE0}"/>
              </a:ext>
            </a:extLst>
          </p:cNvPr>
          <p:cNvSpPr/>
          <p:nvPr/>
        </p:nvSpPr>
        <p:spPr>
          <a:xfrm>
            <a:off x="6281401" y="994271"/>
            <a:ext cx="108605" cy="13068"/>
          </a:xfrm>
          <a:custGeom>
            <a:avLst/>
            <a:gdLst>
              <a:gd name="connsiteX0" fmla="*/ 0 w 108605"/>
              <a:gd name="connsiteY0" fmla="*/ 0 h 13068"/>
              <a:gd name="connsiteX1" fmla="*/ 33979 w 108605"/>
              <a:gd name="connsiteY1" fmla="*/ 1743 h 13068"/>
              <a:gd name="connsiteX2" fmla="*/ 108605 w 108605"/>
              <a:gd name="connsiteY2" fmla="*/ 13068 h 13068"/>
              <a:gd name="connsiteX3" fmla="*/ 0 w 108605"/>
              <a:gd name="connsiteY3" fmla="*/ 0 h 1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605" h="13068">
                <a:moveTo>
                  <a:pt x="0" y="0"/>
                </a:moveTo>
                <a:lnTo>
                  <a:pt x="33979" y="1743"/>
                </a:lnTo>
                <a:lnTo>
                  <a:pt x="108605" y="1306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67FA9C65-152F-4B31-9BF0-796F663581B1}"/>
              </a:ext>
            </a:extLst>
          </p:cNvPr>
          <p:cNvSpPr/>
          <p:nvPr/>
        </p:nvSpPr>
        <p:spPr>
          <a:xfrm>
            <a:off x="6390006" y="1007339"/>
            <a:ext cx="136921" cy="20778"/>
          </a:xfrm>
          <a:custGeom>
            <a:avLst/>
            <a:gdLst>
              <a:gd name="connsiteX0" fmla="*/ 0 w 136921"/>
              <a:gd name="connsiteY0" fmla="*/ 0 h 20778"/>
              <a:gd name="connsiteX1" fmla="*/ 99410 w 136921"/>
              <a:gd name="connsiteY1" fmla="*/ 11961 h 20778"/>
              <a:gd name="connsiteX2" fmla="*/ 136921 w 136921"/>
              <a:gd name="connsiteY2" fmla="*/ 20778 h 20778"/>
              <a:gd name="connsiteX3" fmla="*/ 0 w 136921"/>
              <a:gd name="connsiteY3" fmla="*/ 0 h 2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921" h="20778">
                <a:moveTo>
                  <a:pt x="0" y="0"/>
                </a:moveTo>
                <a:lnTo>
                  <a:pt x="99410" y="11961"/>
                </a:lnTo>
                <a:lnTo>
                  <a:pt x="136921" y="2077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98004BCC-726B-4F41-A109-547B75787776}"/>
              </a:ext>
            </a:extLst>
          </p:cNvPr>
          <p:cNvSpPr/>
          <p:nvPr/>
        </p:nvSpPr>
        <p:spPr>
          <a:xfrm>
            <a:off x="6526927" y="1028117"/>
            <a:ext cx="79415" cy="18668"/>
          </a:xfrm>
          <a:custGeom>
            <a:avLst/>
            <a:gdLst>
              <a:gd name="connsiteX0" fmla="*/ 0 w 79415"/>
              <a:gd name="connsiteY0" fmla="*/ 0 h 18668"/>
              <a:gd name="connsiteX1" fmla="*/ 12787 w 79415"/>
              <a:gd name="connsiteY1" fmla="*/ 1941 h 18668"/>
              <a:gd name="connsiteX2" fmla="*/ 79415 w 79415"/>
              <a:gd name="connsiteY2" fmla="*/ 18668 h 18668"/>
              <a:gd name="connsiteX3" fmla="*/ 0 w 79415"/>
              <a:gd name="connsiteY3" fmla="*/ 0 h 1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15" h="18668">
                <a:moveTo>
                  <a:pt x="0" y="0"/>
                </a:moveTo>
                <a:lnTo>
                  <a:pt x="12787" y="1941"/>
                </a:lnTo>
                <a:lnTo>
                  <a:pt x="79415" y="1866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58D0B517-13F0-4DAF-AB7E-A51DE8ADE22D}"/>
              </a:ext>
            </a:extLst>
          </p:cNvPr>
          <p:cNvSpPr/>
          <p:nvPr/>
        </p:nvSpPr>
        <p:spPr>
          <a:xfrm>
            <a:off x="6606342" y="1046785"/>
            <a:ext cx="558063" cy="203707"/>
          </a:xfrm>
          <a:custGeom>
            <a:avLst/>
            <a:gdLst>
              <a:gd name="connsiteX0" fmla="*/ 0 w 558063"/>
              <a:gd name="connsiteY0" fmla="*/ 0 h 203707"/>
              <a:gd name="connsiteX1" fmla="*/ 138224 w 558063"/>
              <a:gd name="connsiteY1" fmla="*/ 32492 h 203707"/>
              <a:gd name="connsiteX2" fmla="*/ 382220 w 558063"/>
              <a:gd name="connsiteY2" fmla="*/ 118990 h 203707"/>
              <a:gd name="connsiteX3" fmla="*/ 558063 w 558063"/>
              <a:gd name="connsiteY3" fmla="*/ 203707 h 203707"/>
              <a:gd name="connsiteX4" fmla="*/ 359303 w 558063"/>
              <a:gd name="connsiteY4" fmla="*/ 111719 h 203707"/>
              <a:gd name="connsiteX5" fmla="*/ 150460 w 558063"/>
              <a:gd name="connsiteY5" fmla="*/ 37774 h 203707"/>
              <a:gd name="connsiteX6" fmla="*/ 0 w 558063"/>
              <a:gd name="connsiteY6" fmla="*/ 0 h 20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063" h="203707">
                <a:moveTo>
                  <a:pt x="0" y="0"/>
                </a:moveTo>
                <a:lnTo>
                  <a:pt x="138224" y="32492"/>
                </a:lnTo>
                <a:cubicBezTo>
                  <a:pt x="221504" y="56994"/>
                  <a:pt x="302924" y="85916"/>
                  <a:pt x="382220" y="118990"/>
                </a:cubicBezTo>
                <a:lnTo>
                  <a:pt x="558063" y="203707"/>
                </a:lnTo>
                <a:lnTo>
                  <a:pt x="359303" y="111719"/>
                </a:lnTo>
                <a:cubicBezTo>
                  <a:pt x="291174" y="83943"/>
                  <a:pt x="221504" y="59238"/>
                  <a:pt x="150460" y="3777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79CEF74B-79D9-46A4-B9E1-5B3670FF5945}"/>
              </a:ext>
            </a:extLst>
          </p:cNvPr>
          <p:cNvSpPr/>
          <p:nvPr/>
        </p:nvSpPr>
        <p:spPr>
          <a:xfrm>
            <a:off x="7164405" y="1250492"/>
            <a:ext cx="1006" cy="485"/>
          </a:xfrm>
          <a:custGeom>
            <a:avLst/>
            <a:gdLst>
              <a:gd name="connsiteX0" fmla="*/ 0 w 1006"/>
              <a:gd name="connsiteY0" fmla="*/ 0 h 485"/>
              <a:gd name="connsiteX1" fmla="*/ 843 w 1006"/>
              <a:gd name="connsiteY1" fmla="*/ 390 h 485"/>
              <a:gd name="connsiteX2" fmla="*/ 1006 w 1006"/>
              <a:gd name="connsiteY2" fmla="*/ 485 h 485"/>
              <a:gd name="connsiteX3" fmla="*/ 0 w 1006"/>
              <a:gd name="connsiteY3" fmla="*/ 0 h 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6" h="485">
                <a:moveTo>
                  <a:pt x="0" y="0"/>
                </a:moveTo>
                <a:lnTo>
                  <a:pt x="843" y="390"/>
                </a:lnTo>
                <a:lnTo>
                  <a:pt x="1006" y="485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4B0AFD47-B759-481B-B847-38871AB72EDF}"/>
              </a:ext>
            </a:extLst>
          </p:cNvPr>
          <p:cNvSpPr/>
          <p:nvPr/>
        </p:nvSpPr>
        <p:spPr>
          <a:xfrm>
            <a:off x="6996126" y="1888000"/>
            <a:ext cx="390740" cy="387111"/>
          </a:xfrm>
          <a:custGeom>
            <a:avLst/>
            <a:gdLst>
              <a:gd name="connsiteX0" fmla="*/ 3631 w 390740"/>
              <a:gd name="connsiteY0" fmla="*/ 0 h 387111"/>
              <a:gd name="connsiteX1" fmla="*/ 105625 w 390740"/>
              <a:gd name="connsiteY1" fmla="*/ 78488 h 387111"/>
              <a:gd name="connsiteX2" fmla="*/ 312377 w 390740"/>
              <a:gd name="connsiteY2" fmla="*/ 285914 h 387111"/>
              <a:gd name="connsiteX3" fmla="*/ 390740 w 390740"/>
              <a:gd name="connsiteY3" fmla="*/ 387111 h 387111"/>
              <a:gd name="connsiteX4" fmla="*/ 321225 w 390740"/>
              <a:gd name="connsiteY4" fmla="*/ 298442 h 387111"/>
              <a:gd name="connsiteX5" fmla="*/ 113318 w 390740"/>
              <a:gd name="connsiteY5" fmla="*/ 92419 h 387111"/>
              <a:gd name="connsiteX6" fmla="*/ 0 w 390740"/>
              <a:gd name="connsiteY6" fmla="*/ 6288 h 387111"/>
              <a:gd name="connsiteX7" fmla="*/ 3631 w 390740"/>
              <a:gd name="connsiteY7" fmla="*/ 0 h 387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740" h="387111">
                <a:moveTo>
                  <a:pt x="3631" y="0"/>
                </a:moveTo>
                <a:lnTo>
                  <a:pt x="105625" y="78488"/>
                </a:lnTo>
                <a:cubicBezTo>
                  <a:pt x="179730" y="141161"/>
                  <a:pt x="248898" y="210580"/>
                  <a:pt x="312377" y="285914"/>
                </a:cubicBezTo>
                <a:lnTo>
                  <a:pt x="390740" y="387111"/>
                </a:lnTo>
                <a:lnTo>
                  <a:pt x="321225" y="298442"/>
                </a:lnTo>
                <a:cubicBezTo>
                  <a:pt x="257392" y="223618"/>
                  <a:pt x="187837" y="154668"/>
                  <a:pt x="113318" y="92419"/>
                </a:cubicBezTo>
                <a:lnTo>
                  <a:pt x="0" y="6288"/>
                </a:lnTo>
                <a:lnTo>
                  <a:pt x="363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39048940-BF1F-4953-BF0F-14FA7969A02F}"/>
              </a:ext>
            </a:extLst>
          </p:cNvPr>
          <p:cNvSpPr/>
          <p:nvPr/>
        </p:nvSpPr>
        <p:spPr>
          <a:xfrm>
            <a:off x="4682902" y="1890813"/>
            <a:ext cx="506346" cy="568140"/>
          </a:xfrm>
          <a:custGeom>
            <a:avLst/>
            <a:gdLst>
              <a:gd name="connsiteX0" fmla="*/ 501150 w 506346"/>
              <a:gd name="connsiteY0" fmla="*/ 0 h 568140"/>
              <a:gd name="connsiteX1" fmla="*/ 506346 w 506346"/>
              <a:gd name="connsiteY1" fmla="*/ 9000 h 568140"/>
              <a:gd name="connsiteX2" fmla="*/ 480987 w 506346"/>
              <a:gd name="connsiteY2" fmla="*/ 25785 h 568140"/>
              <a:gd name="connsiteX3" fmla="*/ 98453 w 506346"/>
              <a:gd name="connsiteY3" fmla="*/ 414854 h 568140"/>
              <a:gd name="connsiteX4" fmla="*/ 0 w 506346"/>
              <a:gd name="connsiteY4" fmla="*/ 568140 h 568140"/>
              <a:gd name="connsiteX5" fmla="*/ 3673 w 506346"/>
              <a:gd name="connsiteY5" fmla="*/ 560812 h 568140"/>
              <a:gd name="connsiteX6" fmla="*/ 484110 w 506346"/>
              <a:gd name="connsiteY6" fmla="*/ 11420 h 568140"/>
              <a:gd name="connsiteX7" fmla="*/ 501150 w 506346"/>
              <a:gd name="connsiteY7" fmla="*/ 0 h 56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346" h="568140">
                <a:moveTo>
                  <a:pt x="501150" y="0"/>
                </a:moveTo>
                <a:lnTo>
                  <a:pt x="506346" y="9000"/>
                </a:lnTo>
                <a:lnTo>
                  <a:pt x="480987" y="25785"/>
                </a:lnTo>
                <a:cubicBezTo>
                  <a:pt x="335477" y="132894"/>
                  <a:pt x="206321" y="264375"/>
                  <a:pt x="98453" y="414854"/>
                </a:cubicBezTo>
                <a:lnTo>
                  <a:pt x="0" y="568140"/>
                </a:lnTo>
                <a:lnTo>
                  <a:pt x="3673" y="560812"/>
                </a:lnTo>
                <a:cubicBezTo>
                  <a:pt x="127152" y="342611"/>
                  <a:pt x="291175" y="155204"/>
                  <a:pt x="484110" y="11420"/>
                </a:cubicBezTo>
                <a:lnTo>
                  <a:pt x="50115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58B824F7-5F4A-4E62-9C69-95F3C7B52AB8}"/>
              </a:ext>
            </a:extLst>
          </p:cNvPr>
          <p:cNvSpPr/>
          <p:nvPr/>
        </p:nvSpPr>
        <p:spPr>
          <a:xfrm>
            <a:off x="4969554" y="3152476"/>
            <a:ext cx="11390" cy="56396"/>
          </a:xfrm>
          <a:custGeom>
            <a:avLst/>
            <a:gdLst>
              <a:gd name="connsiteX0" fmla="*/ 11390 w 11390"/>
              <a:gd name="connsiteY0" fmla="*/ 0 h 56396"/>
              <a:gd name="connsiteX1" fmla="*/ 0 w 11390"/>
              <a:gd name="connsiteY1" fmla="*/ 56396 h 56396"/>
              <a:gd name="connsiteX2" fmla="*/ 1583 w 11390"/>
              <a:gd name="connsiteY2" fmla="*/ 39944 h 56396"/>
              <a:gd name="connsiteX3" fmla="*/ 11390 w 11390"/>
              <a:gd name="connsiteY3" fmla="*/ 0 h 56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90" h="56396">
                <a:moveTo>
                  <a:pt x="11390" y="0"/>
                </a:moveTo>
                <a:lnTo>
                  <a:pt x="0" y="56396"/>
                </a:lnTo>
                <a:lnTo>
                  <a:pt x="1583" y="39944"/>
                </a:lnTo>
                <a:lnTo>
                  <a:pt x="1139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AEF60319-6517-47AD-990A-6D721D43196F}"/>
              </a:ext>
            </a:extLst>
          </p:cNvPr>
          <p:cNvSpPr/>
          <p:nvPr/>
        </p:nvSpPr>
        <p:spPr>
          <a:xfrm>
            <a:off x="7158103" y="3153081"/>
            <a:ext cx="6757" cy="36250"/>
          </a:xfrm>
          <a:custGeom>
            <a:avLst/>
            <a:gdLst>
              <a:gd name="connsiteX0" fmla="*/ 0 w 6757"/>
              <a:gd name="connsiteY0" fmla="*/ 0 h 36250"/>
              <a:gd name="connsiteX1" fmla="*/ 4827 w 6757"/>
              <a:gd name="connsiteY1" fmla="*/ 17918 h 36250"/>
              <a:gd name="connsiteX2" fmla="*/ 6757 w 6757"/>
              <a:gd name="connsiteY2" fmla="*/ 36250 h 36250"/>
              <a:gd name="connsiteX3" fmla="*/ 0 w 6757"/>
              <a:gd name="connsiteY3" fmla="*/ 0 h 3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7" h="36250">
                <a:moveTo>
                  <a:pt x="0" y="0"/>
                </a:moveTo>
                <a:lnTo>
                  <a:pt x="4827" y="17918"/>
                </a:lnTo>
                <a:lnTo>
                  <a:pt x="6757" y="36250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15654B53-2CB2-4FB5-825D-05FD5269A806}"/>
              </a:ext>
            </a:extLst>
          </p:cNvPr>
          <p:cNvSpPr/>
          <p:nvPr/>
        </p:nvSpPr>
        <p:spPr>
          <a:xfrm>
            <a:off x="4968613" y="3621352"/>
            <a:ext cx="94746" cy="315966"/>
          </a:xfrm>
          <a:custGeom>
            <a:avLst/>
            <a:gdLst>
              <a:gd name="connsiteX0" fmla="*/ 0 w 94746"/>
              <a:gd name="connsiteY0" fmla="*/ 0 h 315966"/>
              <a:gd name="connsiteX1" fmla="*/ 21802 w 94746"/>
              <a:gd name="connsiteY1" fmla="*/ 116976 h 315966"/>
              <a:gd name="connsiteX2" fmla="*/ 84451 w 94746"/>
              <a:gd name="connsiteY2" fmla="*/ 293408 h 315966"/>
              <a:gd name="connsiteX3" fmla="*/ 94746 w 94746"/>
              <a:gd name="connsiteY3" fmla="*/ 313626 h 315966"/>
              <a:gd name="connsiteX4" fmla="*/ 90694 w 94746"/>
              <a:gd name="connsiteY4" fmla="*/ 315966 h 315966"/>
              <a:gd name="connsiteX5" fmla="*/ 84451 w 94746"/>
              <a:gd name="connsiteY5" fmla="*/ 303706 h 315966"/>
              <a:gd name="connsiteX6" fmla="*/ 6910 w 94746"/>
              <a:gd name="connsiteY6" fmla="*/ 65649 h 315966"/>
              <a:gd name="connsiteX7" fmla="*/ 0 w 94746"/>
              <a:gd name="connsiteY7" fmla="*/ 0 h 315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746" h="315966">
                <a:moveTo>
                  <a:pt x="0" y="0"/>
                </a:moveTo>
                <a:lnTo>
                  <a:pt x="21802" y="116976"/>
                </a:lnTo>
                <a:cubicBezTo>
                  <a:pt x="38238" y="177946"/>
                  <a:pt x="59259" y="236902"/>
                  <a:pt x="84451" y="293408"/>
                </a:cubicBezTo>
                <a:lnTo>
                  <a:pt x="94746" y="313626"/>
                </a:lnTo>
                <a:lnTo>
                  <a:pt x="90694" y="315966"/>
                </a:lnTo>
                <a:lnTo>
                  <a:pt x="84451" y="303706"/>
                </a:lnTo>
                <a:cubicBezTo>
                  <a:pt x="50862" y="228364"/>
                  <a:pt x="24687" y="148668"/>
                  <a:pt x="6910" y="65649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6C987CFC-F4FA-46BD-8245-6D3C24255360}"/>
              </a:ext>
            </a:extLst>
          </p:cNvPr>
          <p:cNvSpPr/>
          <p:nvPr/>
        </p:nvSpPr>
        <p:spPr>
          <a:xfrm>
            <a:off x="6707839" y="3985126"/>
            <a:ext cx="342758" cy="404814"/>
          </a:xfrm>
          <a:custGeom>
            <a:avLst/>
            <a:gdLst>
              <a:gd name="connsiteX0" fmla="*/ 342758 w 342758"/>
              <a:gd name="connsiteY0" fmla="*/ 0 h 404814"/>
              <a:gd name="connsiteX1" fmla="*/ 290823 w 342758"/>
              <a:gd name="connsiteY1" fmla="*/ 100209 h 404814"/>
              <a:gd name="connsiteX2" fmla="*/ 10240 w 342758"/>
              <a:gd name="connsiteY2" fmla="*/ 401190 h 404814"/>
              <a:gd name="connsiteX3" fmla="*/ 4697 w 342758"/>
              <a:gd name="connsiteY3" fmla="*/ 404814 h 404814"/>
              <a:gd name="connsiteX4" fmla="*/ 0 w 342758"/>
              <a:gd name="connsiteY4" fmla="*/ 396679 h 404814"/>
              <a:gd name="connsiteX5" fmla="*/ 153955 w 342758"/>
              <a:gd name="connsiteY5" fmla="*/ 263644 h 404814"/>
              <a:gd name="connsiteX6" fmla="*/ 259573 w 342758"/>
              <a:gd name="connsiteY6" fmla="*/ 135935 h 404814"/>
              <a:gd name="connsiteX7" fmla="*/ 342758 w 342758"/>
              <a:gd name="connsiteY7" fmla="*/ 0 h 40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758" h="404814">
                <a:moveTo>
                  <a:pt x="342758" y="0"/>
                </a:moveTo>
                <a:lnTo>
                  <a:pt x="290823" y="100209"/>
                </a:lnTo>
                <a:cubicBezTo>
                  <a:pt x="215288" y="217305"/>
                  <a:pt x="120109" y="319361"/>
                  <a:pt x="10240" y="401190"/>
                </a:cubicBezTo>
                <a:lnTo>
                  <a:pt x="4697" y="404814"/>
                </a:lnTo>
                <a:lnTo>
                  <a:pt x="0" y="396679"/>
                </a:lnTo>
                <a:lnTo>
                  <a:pt x="153955" y="263644"/>
                </a:lnTo>
                <a:cubicBezTo>
                  <a:pt x="191987" y="223813"/>
                  <a:pt x="227299" y="181132"/>
                  <a:pt x="259573" y="135935"/>
                </a:cubicBezTo>
                <a:lnTo>
                  <a:pt x="342758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C5E4621C-E124-4B86-B21F-7734AE04A7A5}"/>
              </a:ext>
            </a:extLst>
          </p:cNvPr>
          <p:cNvSpPr/>
          <p:nvPr/>
        </p:nvSpPr>
        <p:spPr>
          <a:xfrm>
            <a:off x="5092998" y="4001138"/>
            <a:ext cx="369167" cy="408913"/>
          </a:xfrm>
          <a:custGeom>
            <a:avLst/>
            <a:gdLst>
              <a:gd name="connsiteX0" fmla="*/ 4052 w 369167"/>
              <a:gd name="connsiteY0" fmla="*/ 0 h 408913"/>
              <a:gd name="connsiteX1" fmla="*/ 15887 w 369167"/>
              <a:gd name="connsiteY1" fmla="*/ 23242 h 408913"/>
              <a:gd name="connsiteX2" fmla="*/ 242708 w 369167"/>
              <a:gd name="connsiteY2" fmla="*/ 305200 h 408913"/>
              <a:gd name="connsiteX3" fmla="*/ 369167 w 369167"/>
              <a:gd name="connsiteY3" fmla="*/ 401766 h 408913"/>
              <a:gd name="connsiteX4" fmla="*/ 365040 w 369167"/>
              <a:gd name="connsiteY4" fmla="*/ 408913 h 408913"/>
              <a:gd name="connsiteX5" fmla="*/ 242708 w 369167"/>
              <a:gd name="connsiteY5" fmla="*/ 315498 h 408913"/>
              <a:gd name="connsiteX6" fmla="*/ 15887 w 369167"/>
              <a:gd name="connsiteY6" fmla="*/ 33540 h 408913"/>
              <a:gd name="connsiteX7" fmla="*/ 0 w 369167"/>
              <a:gd name="connsiteY7" fmla="*/ 2340 h 408913"/>
              <a:gd name="connsiteX8" fmla="*/ 4052 w 369167"/>
              <a:gd name="connsiteY8" fmla="*/ 0 h 40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9167" h="408913">
                <a:moveTo>
                  <a:pt x="4052" y="0"/>
                </a:moveTo>
                <a:lnTo>
                  <a:pt x="15887" y="23242"/>
                </a:lnTo>
                <a:cubicBezTo>
                  <a:pt x="77024" y="129339"/>
                  <a:pt x="153736" y="224483"/>
                  <a:pt x="242708" y="305200"/>
                </a:cubicBezTo>
                <a:lnTo>
                  <a:pt x="369167" y="401766"/>
                </a:lnTo>
                <a:lnTo>
                  <a:pt x="365040" y="408913"/>
                </a:lnTo>
                <a:lnTo>
                  <a:pt x="242708" y="315498"/>
                </a:lnTo>
                <a:cubicBezTo>
                  <a:pt x="153736" y="234781"/>
                  <a:pt x="77024" y="139637"/>
                  <a:pt x="15887" y="33540"/>
                </a:cubicBezTo>
                <a:lnTo>
                  <a:pt x="0" y="2340"/>
                </a:lnTo>
                <a:lnTo>
                  <a:pt x="405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A63C8798-9B53-4E95-B369-8CAFE7DA9CC3}"/>
              </a:ext>
            </a:extLst>
          </p:cNvPr>
          <p:cNvSpPr/>
          <p:nvPr/>
        </p:nvSpPr>
        <p:spPr>
          <a:xfrm>
            <a:off x="8142269" y="4640844"/>
            <a:ext cx="16977" cy="30093"/>
          </a:xfrm>
          <a:custGeom>
            <a:avLst/>
            <a:gdLst>
              <a:gd name="connsiteX0" fmla="*/ 16977 w 16977"/>
              <a:gd name="connsiteY0" fmla="*/ 0 h 30093"/>
              <a:gd name="connsiteX1" fmla="*/ 8214 w 16977"/>
              <a:gd name="connsiteY1" fmla="*/ 17478 h 30093"/>
              <a:gd name="connsiteX2" fmla="*/ 0 w 16977"/>
              <a:gd name="connsiteY2" fmla="*/ 30093 h 30093"/>
              <a:gd name="connsiteX3" fmla="*/ 16977 w 16977"/>
              <a:gd name="connsiteY3" fmla="*/ 0 h 3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7" h="30093">
                <a:moveTo>
                  <a:pt x="16977" y="0"/>
                </a:moveTo>
                <a:lnTo>
                  <a:pt x="8214" y="17478"/>
                </a:lnTo>
                <a:lnTo>
                  <a:pt x="0" y="30093"/>
                </a:lnTo>
                <a:lnTo>
                  <a:pt x="16977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4DA10FD6-E10C-4407-85DB-675E0FFBAF81}"/>
              </a:ext>
            </a:extLst>
          </p:cNvPr>
          <p:cNvSpPr/>
          <p:nvPr/>
        </p:nvSpPr>
        <p:spPr>
          <a:xfrm>
            <a:off x="3981837" y="4644360"/>
            <a:ext cx="45713" cy="72307"/>
          </a:xfrm>
          <a:custGeom>
            <a:avLst/>
            <a:gdLst>
              <a:gd name="connsiteX0" fmla="*/ 1121 w 45713"/>
              <a:gd name="connsiteY0" fmla="*/ 0 h 72307"/>
              <a:gd name="connsiteX1" fmla="*/ 45713 w 45713"/>
              <a:gd name="connsiteY1" fmla="*/ 72307 h 72307"/>
              <a:gd name="connsiteX2" fmla="*/ 0 w 45713"/>
              <a:gd name="connsiteY2" fmla="*/ 647 h 72307"/>
              <a:gd name="connsiteX3" fmla="*/ 1121 w 45713"/>
              <a:gd name="connsiteY3" fmla="*/ 0 h 7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3" h="72307">
                <a:moveTo>
                  <a:pt x="1121" y="0"/>
                </a:moveTo>
                <a:lnTo>
                  <a:pt x="45713" y="72307"/>
                </a:lnTo>
                <a:lnTo>
                  <a:pt x="0" y="647"/>
                </a:lnTo>
                <a:lnTo>
                  <a:pt x="112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F6F43CA4-2792-4AAB-83D3-2C7ABD2FFDF9}"/>
              </a:ext>
            </a:extLst>
          </p:cNvPr>
          <p:cNvSpPr/>
          <p:nvPr/>
        </p:nvSpPr>
        <p:spPr>
          <a:xfrm>
            <a:off x="8042974" y="4670937"/>
            <a:ext cx="99295" cy="152487"/>
          </a:xfrm>
          <a:custGeom>
            <a:avLst/>
            <a:gdLst>
              <a:gd name="connsiteX0" fmla="*/ 99295 w 99295"/>
              <a:gd name="connsiteY0" fmla="*/ 0 h 152487"/>
              <a:gd name="connsiteX1" fmla="*/ 67244 w 99295"/>
              <a:gd name="connsiteY1" fmla="*/ 56812 h 152487"/>
              <a:gd name="connsiteX2" fmla="*/ 0 w 99295"/>
              <a:gd name="connsiteY2" fmla="*/ 152487 h 152487"/>
              <a:gd name="connsiteX3" fmla="*/ 99295 w 99295"/>
              <a:gd name="connsiteY3" fmla="*/ 0 h 15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95" h="152487">
                <a:moveTo>
                  <a:pt x="99295" y="0"/>
                </a:moveTo>
                <a:lnTo>
                  <a:pt x="67244" y="56812"/>
                </a:lnTo>
                <a:lnTo>
                  <a:pt x="0" y="152487"/>
                </a:lnTo>
                <a:lnTo>
                  <a:pt x="99295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935226FD-9F97-478A-92E0-67019A7270CF}"/>
              </a:ext>
            </a:extLst>
          </p:cNvPr>
          <p:cNvSpPr/>
          <p:nvPr/>
        </p:nvSpPr>
        <p:spPr>
          <a:xfrm>
            <a:off x="4027550" y="4716667"/>
            <a:ext cx="89354" cy="140071"/>
          </a:xfrm>
          <a:custGeom>
            <a:avLst/>
            <a:gdLst>
              <a:gd name="connsiteX0" fmla="*/ 0 w 89354"/>
              <a:gd name="connsiteY0" fmla="*/ 0 h 140071"/>
              <a:gd name="connsiteX1" fmla="*/ 89354 w 89354"/>
              <a:gd name="connsiteY1" fmla="*/ 140071 h 140071"/>
              <a:gd name="connsiteX2" fmla="*/ 74565 w 89354"/>
              <a:gd name="connsiteY2" fmla="*/ 120907 h 140071"/>
              <a:gd name="connsiteX3" fmla="*/ 0 w 89354"/>
              <a:gd name="connsiteY3" fmla="*/ 0 h 1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354" h="140071">
                <a:moveTo>
                  <a:pt x="0" y="0"/>
                </a:moveTo>
                <a:lnTo>
                  <a:pt x="89354" y="140071"/>
                </a:lnTo>
                <a:lnTo>
                  <a:pt x="74565" y="120907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CF662DD2-FFB9-4DDF-A87E-00C286E0FADB}"/>
              </a:ext>
            </a:extLst>
          </p:cNvPr>
          <p:cNvSpPr/>
          <p:nvPr/>
        </p:nvSpPr>
        <p:spPr>
          <a:xfrm>
            <a:off x="4939502" y="4729104"/>
            <a:ext cx="221373" cy="198200"/>
          </a:xfrm>
          <a:custGeom>
            <a:avLst/>
            <a:gdLst>
              <a:gd name="connsiteX0" fmla="*/ 0 w 221373"/>
              <a:gd name="connsiteY0" fmla="*/ 0 h 198200"/>
              <a:gd name="connsiteX1" fmla="*/ 35092 w 221373"/>
              <a:gd name="connsiteY1" fmla="*/ 37824 h 198200"/>
              <a:gd name="connsiteX2" fmla="*/ 143053 w 221373"/>
              <a:gd name="connsiteY2" fmla="*/ 136120 h 198200"/>
              <a:gd name="connsiteX3" fmla="*/ 221373 w 221373"/>
              <a:gd name="connsiteY3" fmla="*/ 195650 h 198200"/>
              <a:gd name="connsiteX4" fmla="*/ 219900 w 221373"/>
              <a:gd name="connsiteY4" fmla="*/ 198200 h 198200"/>
              <a:gd name="connsiteX5" fmla="*/ 146628 w 221373"/>
              <a:gd name="connsiteY5" fmla="*/ 141815 h 198200"/>
              <a:gd name="connsiteX6" fmla="*/ 39267 w 221373"/>
              <a:gd name="connsiteY6" fmla="*/ 42850 h 198200"/>
              <a:gd name="connsiteX7" fmla="*/ 0 w 221373"/>
              <a:gd name="connsiteY7" fmla="*/ 0 h 19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3" h="198200">
                <a:moveTo>
                  <a:pt x="0" y="0"/>
                </a:moveTo>
                <a:lnTo>
                  <a:pt x="35092" y="37824"/>
                </a:lnTo>
                <a:cubicBezTo>
                  <a:pt x="69776" y="72196"/>
                  <a:pt x="105794" y="104995"/>
                  <a:pt x="143053" y="136120"/>
                </a:cubicBezTo>
                <a:lnTo>
                  <a:pt x="221373" y="195650"/>
                </a:lnTo>
                <a:lnTo>
                  <a:pt x="219900" y="198200"/>
                </a:lnTo>
                <a:lnTo>
                  <a:pt x="146628" y="141815"/>
                </a:lnTo>
                <a:cubicBezTo>
                  <a:pt x="109576" y="110479"/>
                  <a:pt x="73758" y="77456"/>
                  <a:pt x="39267" y="428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4E116CD3-8EA5-4B5F-92BA-C5102602663E}"/>
              </a:ext>
            </a:extLst>
          </p:cNvPr>
          <p:cNvSpPr/>
          <p:nvPr/>
        </p:nvSpPr>
        <p:spPr>
          <a:xfrm>
            <a:off x="7977703" y="4823424"/>
            <a:ext cx="65271" cy="92867"/>
          </a:xfrm>
          <a:custGeom>
            <a:avLst/>
            <a:gdLst>
              <a:gd name="connsiteX0" fmla="*/ 65271 w 65271"/>
              <a:gd name="connsiteY0" fmla="*/ 0 h 92867"/>
              <a:gd name="connsiteX1" fmla="*/ 22909 w 65271"/>
              <a:gd name="connsiteY1" fmla="*/ 65055 h 92867"/>
              <a:gd name="connsiteX2" fmla="*/ 0 w 65271"/>
              <a:gd name="connsiteY2" fmla="*/ 92867 h 92867"/>
              <a:gd name="connsiteX3" fmla="*/ 65271 w 65271"/>
              <a:gd name="connsiteY3" fmla="*/ 0 h 9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271" h="92867">
                <a:moveTo>
                  <a:pt x="65271" y="0"/>
                </a:moveTo>
                <a:lnTo>
                  <a:pt x="22909" y="65055"/>
                </a:lnTo>
                <a:lnTo>
                  <a:pt x="0" y="92867"/>
                </a:lnTo>
                <a:lnTo>
                  <a:pt x="6527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9BAFD9ED-3916-4AA1-9CE3-0D21545A56A8}"/>
              </a:ext>
            </a:extLst>
          </p:cNvPr>
          <p:cNvSpPr/>
          <p:nvPr/>
        </p:nvSpPr>
        <p:spPr>
          <a:xfrm>
            <a:off x="4116904" y="4856738"/>
            <a:ext cx="103910" cy="134641"/>
          </a:xfrm>
          <a:custGeom>
            <a:avLst/>
            <a:gdLst>
              <a:gd name="connsiteX0" fmla="*/ 0 w 103910"/>
              <a:gd name="connsiteY0" fmla="*/ 0 h 134641"/>
              <a:gd name="connsiteX1" fmla="*/ 103910 w 103910"/>
              <a:gd name="connsiteY1" fmla="*/ 134641 h 134641"/>
              <a:gd name="connsiteX2" fmla="*/ 15545 w 103910"/>
              <a:gd name="connsiteY2" fmla="*/ 24367 h 134641"/>
              <a:gd name="connsiteX3" fmla="*/ 0 w 103910"/>
              <a:gd name="connsiteY3" fmla="*/ 0 h 13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910" h="134641">
                <a:moveTo>
                  <a:pt x="0" y="0"/>
                </a:moveTo>
                <a:lnTo>
                  <a:pt x="103910" y="134641"/>
                </a:lnTo>
                <a:lnTo>
                  <a:pt x="15545" y="24367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5AE34CCB-2DAA-4224-804C-712E4BF8C7AB}"/>
              </a:ext>
            </a:extLst>
          </p:cNvPr>
          <p:cNvSpPr/>
          <p:nvPr/>
        </p:nvSpPr>
        <p:spPr>
          <a:xfrm>
            <a:off x="7024983" y="4877386"/>
            <a:ext cx="65942" cy="54180"/>
          </a:xfrm>
          <a:custGeom>
            <a:avLst/>
            <a:gdLst>
              <a:gd name="connsiteX0" fmla="*/ 65942 w 65942"/>
              <a:gd name="connsiteY0" fmla="*/ 0 h 54180"/>
              <a:gd name="connsiteX1" fmla="*/ 260 w 65942"/>
              <a:gd name="connsiteY1" fmla="*/ 54180 h 54180"/>
              <a:gd name="connsiteX2" fmla="*/ 0 w 65942"/>
              <a:gd name="connsiteY2" fmla="*/ 53729 h 54180"/>
              <a:gd name="connsiteX3" fmla="*/ 3126 w 65942"/>
              <a:gd name="connsiteY3" fmla="*/ 51659 h 54180"/>
              <a:gd name="connsiteX4" fmla="*/ 65942 w 65942"/>
              <a:gd name="connsiteY4" fmla="*/ 0 h 5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42" h="54180">
                <a:moveTo>
                  <a:pt x="65942" y="0"/>
                </a:moveTo>
                <a:lnTo>
                  <a:pt x="260" y="54180"/>
                </a:lnTo>
                <a:lnTo>
                  <a:pt x="0" y="53729"/>
                </a:lnTo>
                <a:lnTo>
                  <a:pt x="3126" y="51659"/>
                </a:lnTo>
                <a:lnTo>
                  <a:pt x="6594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A94409D5-BF0D-4AE9-938F-88AA49AE5DA8}"/>
              </a:ext>
            </a:extLst>
          </p:cNvPr>
          <p:cNvSpPr/>
          <p:nvPr/>
        </p:nvSpPr>
        <p:spPr>
          <a:xfrm>
            <a:off x="7904669" y="4916291"/>
            <a:ext cx="73034" cy="88665"/>
          </a:xfrm>
          <a:custGeom>
            <a:avLst/>
            <a:gdLst>
              <a:gd name="connsiteX0" fmla="*/ 73034 w 73034"/>
              <a:gd name="connsiteY0" fmla="*/ 0 h 88665"/>
              <a:gd name="connsiteX1" fmla="*/ 53829 w 73034"/>
              <a:gd name="connsiteY1" fmla="*/ 27325 h 88665"/>
              <a:gd name="connsiteX2" fmla="*/ 0 w 73034"/>
              <a:gd name="connsiteY2" fmla="*/ 88665 h 88665"/>
              <a:gd name="connsiteX3" fmla="*/ 73034 w 73034"/>
              <a:gd name="connsiteY3" fmla="*/ 0 h 8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034" h="88665">
                <a:moveTo>
                  <a:pt x="73034" y="0"/>
                </a:moveTo>
                <a:lnTo>
                  <a:pt x="53829" y="27325"/>
                </a:lnTo>
                <a:lnTo>
                  <a:pt x="0" y="88665"/>
                </a:lnTo>
                <a:lnTo>
                  <a:pt x="73034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07E7870C-9AC0-483B-9F05-2C4D70307087}"/>
              </a:ext>
            </a:extLst>
          </p:cNvPr>
          <p:cNvSpPr/>
          <p:nvPr/>
        </p:nvSpPr>
        <p:spPr>
          <a:xfrm>
            <a:off x="4220814" y="4991379"/>
            <a:ext cx="19378" cy="24183"/>
          </a:xfrm>
          <a:custGeom>
            <a:avLst/>
            <a:gdLst>
              <a:gd name="connsiteX0" fmla="*/ 0 w 19378"/>
              <a:gd name="connsiteY0" fmla="*/ 0 h 24183"/>
              <a:gd name="connsiteX1" fmla="*/ 19378 w 19378"/>
              <a:gd name="connsiteY1" fmla="*/ 24183 h 24183"/>
              <a:gd name="connsiteX2" fmla="*/ 15071 w 19378"/>
              <a:gd name="connsiteY2" fmla="*/ 19528 h 24183"/>
              <a:gd name="connsiteX3" fmla="*/ 0 w 19378"/>
              <a:gd name="connsiteY3" fmla="*/ 0 h 24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78" h="24183">
                <a:moveTo>
                  <a:pt x="0" y="0"/>
                </a:moveTo>
                <a:lnTo>
                  <a:pt x="19378" y="24183"/>
                </a:lnTo>
                <a:lnTo>
                  <a:pt x="15071" y="1952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FE38ABFF-C143-4FA1-BD44-E6A91A651F92}"/>
              </a:ext>
            </a:extLst>
          </p:cNvPr>
          <p:cNvSpPr/>
          <p:nvPr/>
        </p:nvSpPr>
        <p:spPr>
          <a:xfrm>
            <a:off x="7792679" y="5004956"/>
            <a:ext cx="111990" cy="127618"/>
          </a:xfrm>
          <a:custGeom>
            <a:avLst/>
            <a:gdLst>
              <a:gd name="connsiteX0" fmla="*/ 111990 w 111990"/>
              <a:gd name="connsiteY0" fmla="*/ 0 h 127618"/>
              <a:gd name="connsiteX1" fmla="*/ 34145 w 111990"/>
              <a:gd name="connsiteY1" fmla="*/ 94506 h 127618"/>
              <a:gd name="connsiteX2" fmla="*/ 0 w 111990"/>
              <a:gd name="connsiteY2" fmla="*/ 127618 h 127618"/>
              <a:gd name="connsiteX3" fmla="*/ 111990 w 111990"/>
              <a:gd name="connsiteY3" fmla="*/ 0 h 12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990" h="127618">
                <a:moveTo>
                  <a:pt x="111990" y="0"/>
                </a:moveTo>
                <a:lnTo>
                  <a:pt x="34145" y="94506"/>
                </a:lnTo>
                <a:lnTo>
                  <a:pt x="0" y="127618"/>
                </a:lnTo>
                <a:lnTo>
                  <a:pt x="11199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DA69F794-2B07-42FF-9D4A-617A0B2387DB}"/>
              </a:ext>
            </a:extLst>
          </p:cNvPr>
          <p:cNvSpPr/>
          <p:nvPr/>
        </p:nvSpPr>
        <p:spPr>
          <a:xfrm>
            <a:off x="4240192" y="5015562"/>
            <a:ext cx="582090" cy="501170"/>
          </a:xfrm>
          <a:custGeom>
            <a:avLst/>
            <a:gdLst>
              <a:gd name="connsiteX0" fmla="*/ 0 w 582090"/>
              <a:gd name="connsiteY0" fmla="*/ 0 h 501170"/>
              <a:gd name="connsiteX1" fmla="*/ 144053 w 582090"/>
              <a:gd name="connsiteY1" fmla="*/ 155665 h 501170"/>
              <a:gd name="connsiteX2" fmla="*/ 480549 w 582090"/>
              <a:gd name="connsiteY2" fmla="*/ 433224 h 501170"/>
              <a:gd name="connsiteX3" fmla="*/ 582090 w 582090"/>
              <a:gd name="connsiteY3" fmla="*/ 495651 h 501170"/>
              <a:gd name="connsiteX4" fmla="*/ 578904 w 582090"/>
              <a:gd name="connsiteY4" fmla="*/ 501170 h 501170"/>
              <a:gd name="connsiteX5" fmla="*/ 543648 w 582090"/>
              <a:gd name="connsiteY5" fmla="*/ 480728 h 501170"/>
              <a:gd name="connsiteX6" fmla="*/ 33355 w 582090"/>
              <a:gd name="connsiteY6" fmla="*/ 41624 h 501170"/>
              <a:gd name="connsiteX7" fmla="*/ 0 w 582090"/>
              <a:gd name="connsiteY7" fmla="*/ 0 h 50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090" h="501170">
                <a:moveTo>
                  <a:pt x="0" y="0"/>
                </a:moveTo>
                <a:lnTo>
                  <a:pt x="144053" y="155665"/>
                </a:lnTo>
                <a:cubicBezTo>
                  <a:pt x="247601" y="257984"/>
                  <a:pt x="360211" y="350953"/>
                  <a:pt x="480549" y="433224"/>
                </a:cubicBezTo>
                <a:lnTo>
                  <a:pt x="582090" y="495651"/>
                </a:lnTo>
                <a:lnTo>
                  <a:pt x="578904" y="501170"/>
                </a:lnTo>
                <a:lnTo>
                  <a:pt x="543648" y="480728"/>
                </a:lnTo>
                <a:cubicBezTo>
                  <a:pt x="353987" y="358866"/>
                  <a:pt x="182249" y="210832"/>
                  <a:pt x="33355" y="4162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FF2877B9-DFA0-4B96-943A-982ED0942DF6}"/>
              </a:ext>
            </a:extLst>
          </p:cNvPr>
          <p:cNvSpPr/>
          <p:nvPr/>
        </p:nvSpPr>
        <p:spPr>
          <a:xfrm>
            <a:off x="7759935" y="5132574"/>
            <a:ext cx="32744" cy="31753"/>
          </a:xfrm>
          <a:custGeom>
            <a:avLst/>
            <a:gdLst>
              <a:gd name="connsiteX0" fmla="*/ 32744 w 32744"/>
              <a:gd name="connsiteY0" fmla="*/ 0 h 31753"/>
              <a:gd name="connsiteX1" fmla="*/ 25148 w 32744"/>
              <a:gd name="connsiteY1" fmla="*/ 8655 h 31753"/>
              <a:gd name="connsiteX2" fmla="*/ 0 w 32744"/>
              <a:gd name="connsiteY2" fmla="*/ 31753 h 31753"/>
              <a:gd name="connsiteX3" fmla="*/ 32744 w 32744"/>
              <a:gd name="connsiteY3" fmla="*/ 0 h 3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44" h="31753">
                <a:moveTo>
                  <a:pt x="32744" y="0"/>
                </a:moveTo>
                <a:lnTo>
                  <a:pt x="25148" y="8655"/>
                </a:lnTo>
                <a:lnTo>
                  <a:pt x="0" y="31753"/>
                </a:lnTo>
                <a:lnTo>
                  <a:pt x="32744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0899BD2F-B8FB-4DB6-B184-319482CCF2F0}"/>
              </a:ext>
            </a:extLst>
          </p:cNvPr>
          <p:cNvSpPr/>
          <p:nvPr/>
        </p:nvSpPr>
        <p:spPr>
          <a:xfrm>
            <a:off x="7349584" y="5164327"/>
            <a:ext cx="410351" cy="331368"/>
          </a:xfrm>
          <a:custGeom>
            <a:avLst/>
            <a:gdLst>
              <a:gd name="connsiteX0" fmla="*/ 410351 w 410351"/>
              <a:gd name="connsiteY0" fmla="*/ 0 h 331368"/>
              <a:gd name="connsiteX1" fmla="*/ 281482 w 410351"/>
              <a:gd name="connsiteY1" fmla="*/ 124966 h 331368"/>
              <a:gd name="connsiteX2" fmla="*/ 65703 w 410351"/>
              <a:gd name="connsiteY2" fmla="*/ 291668 h 331368"/>
              <a:gd name="connsiteX3" fmla="*/ 1359 w 410351"/>
              <a:gd name="connsiteY3" fmla="*/ 331368 h 331368"/>
              <a:gd name="connsiteX4" fmla="*/ 0 w 410351"/>
              <a:gd name="connsiteY4" fmla="*/ 329014 h 331368"/>
              <a:gd name="connsiteX5" fmla="*/ 30548 w 410351"/>
              <a:gd name="connsiteY5" fmla="*/ 310319 h 331368"/>
              <a:gd name="connsiteX6" fmla="*/ 242130 w 410351"/>
              <a:gd name="connsiteY6" fmla="*/ 154499 h 331368"/>
              <a:gd name="connsiteX7" fmla="*/ 410351 w 410351"/>
              <a:gd name="connsiteY7" fmla="*/ 0 h 331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51" h="331368">
                <a:moveTo>
                  <a:pt x="410351" y="0"/>
                </a:moveTo>
                <a:lnTo>
                  <a:pt x="281482" y="124966"/>
                </a:lnTo>
                <a:cubicBezTo>
                  <a:pt x="212785" y="184499"/>
                  <a:pt x="140750" y="240176"/>
                  <a:pt x="65703" y="291668"/>
                </a:cubicBezTo>
                <a:lnTo>
                  <a:pt x="1359" y="331368"/>
                </a:lnTo>
                <a:lnTo>
                  <a:pt x="0" y="329014"/>
                </a:lnTo>
                <a:lnTo>
                  <a:pt x="30548" y="310319"/>
                </a:lnTo>
                <a:cubicBezTo>
                  <a:pt x="103918" y="262204"/>
                  <a:pt x="174542" y="210167"/>
                  <a:pt x="242130" y="154499"/>
                </a:cubicBezTo>
                <a:lnTo>
                  <a:pt x="41035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935FF731-2639-43A0-B4A1-7F0435F09A17}"/>
              </a:ext>
            </a:extLst>
          </p:cNvPr>
          <p:cNvSpPr/>
          <p:nvPr/>
        </p:nvSpPr>
        <p:spPr>
          <a:xfrm>
            <a:off x="6133070" y="676512"/>
            <a:ext cx="1288377" cy="621993"/>
          </a:xfrm>
          <a:custGeom>
            <a:avLst/>
            <a:gdLst>
              <a:gd name="connsiteX0" fmla="*/ 0 w 1288377"/>
              <a:gd name="connsiteY0" fmla="*/ 0 h 621993"/>
              <a:gd name="connsiteX1" fmla="*/ 141203 w 1288377"/>
              <a:gd name="connsiteY1" fmla="*/ 4427 h 621993"/>
              <a:gd name="connsiteX2" fmla="*/ 1285681 w 1288377"/>
              <a:gd name="connsiteY2" fmla="*/ 331190 h 621993"/>
              <a:gd name="connsiteX3" fmla="*/ 1288377 w 1288377"/>
              <a:gd name="connsiteY3" fmla="*/ 332816 h 621993"/>
              <a:gd name="connsiteX4" fmla="*/ 1121421 w 1288377"/>
              <a:gd name="connsiteY4" fmla="*/ 621993 h 621993"/>
              <a:gd name="connsiteX5" fmla="*/ 1086747 w 1288377"/>
              <a:gd name="connsiteY5" fmla="*/ 600676 h 621993"/>
              <a:gd name="connsiteX6" fmla="*/ 1032341 w 1288377"/>
              <a:gd name="connsiteY6" fmla="*/ 574465 h 621993"/>
              <a:gd name="connsiteX7" fmla="*/ 1032178 w 1288377"/>
              <a:gd name="connsiteY7" fmla="*/ 574370 h 621993"/>
              <a:gd name="connsiteX8" fmla="*/ 1031335 w 1288377"/>
              <a:gd name="connsiteY8" fmla="*/ 573980 h 621993"/>
              <a:gd name="connsiteX9" fmla="*/ 855492 w 1288377"/>
              <a:gd name="connsiteY9" fmla="*/ 489263 h 621993"/>
              <a:gd name="connsiteX10" fmla="*/ 611496 w 1288377"/>
              <a:gd name="connsiteY10" fmla="*/ 402765 h 621993"/>
              <a:gd name="connsiteX11" fmla="*/ 473272 w 1288377"/>
              <a:gd name="connsiteY11" fmla="*/ 370273 h 621993"/>
              <a:gd name="connsiteX12" fmla="*/ 406644 w 1288377"/>
              <a:gd name="connsiteY12" fmla="*/ 353546 h 621993"/>
              <a:gd name="connsiteX13" fmla="*/ 393857 w 1288377"/>
              <a:gd name="connsiteY13" fmla="*/ 351605 h 621993"/>
              <a:gd name="connsiteX14" fmla="*/ 356346 w 1288377"/>
              <a:gd name="connsiteY14" fmla="*/ 342788 h 621993"/>
              <a:gd name="connsiteX15" fmla="*/ 256936 w 1288377"/>
              <a:gd name="connsiteY15" fmla="*/ 330827 h 621993"/>
              <a:gd name="connsiteX16" fmla="*/ 182310 w 1288377"/>
              <a:gd name="connsiteY16" fmla="*/ 319502 h 621993"/>
              <a:gd name="connsiteX17" fmla="*/ 148331 w 1288377"/>
              <a:gd name="connsiteY17" fmla="*/ 317759 h 621993"/>
              <a:gd name="connsiteX18" fmla="*/ 91628 w 1288377"/>
              <a:gd name="connsiteY18" fmla="*/ 310937 h 621993"/>
              <a:gd name="connsiteX19" fmla="*/ 0 w 1288377"/>
              <a:gd name="connsiteY19" fmla="*/ 308007 h 621993"/>
              <a:gd name="connsiteX20" fmla="*/ 0 w 1288377"/>
              <a:gd name="connsiteY20" fmla="*/ 0 h 62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88377" h="621993">
                <a:moveTo>
                  <a:pt x="0" y="0"/>
                </a:moveTo>
                <a:lnTo>
                  <a:pt x="141203" y="4427"/>
                </a:lnTo>
                <a:cubicBezTo>
                  <a:pt x="553661" y="30369"/>
                  <a:pt x="941643" y="145730"/>
                  <a:pt x="1285681" y="331190"/>
                </a:cubicBezTo>
                <a:lnTo>
                  <a:pt x="1288377" y="332816"/>
                </a:lnTo>
                <a:lnTo>
                  <a:pt x="1121421" y="621993"/>
                </a:lnTo>
                <a:lnTo>
                  <a:pt x="1086747" y="600676"/>
                </a:lnTo>
                <a:lnTo>
                  <a:pt x="1032341" y="574465"/>
                </a:lnTo>
                <a:lnTo>
                  <a:pt x="1032178" y="574370"/>
                </a:lnTo>
                <a:lnTo>
                  <a:pt x="1031335" y="573980"/>
                </a:lnTo>
                <a:lnTo>
                  <a:pt x="855492" y="489263"/>
                </a:lnTo>
                <a:cubicBezTo>
                  <a:pt x="776196" y="456189"/>
                  <a:pt x="694776" y="427267"/>
                  <a:pt x="611496" y="402765"/>
                </a:cubicBezTo>
                <a:lnTo>
                  <a:pt x="473272" y="370273"/>
                </a:lnTo>
                <a:lnTo>
                  <a:pt x="406644" y="353546"/>
                </a:lnTo>
                <a:lnTo>
                  <a:pt x="393857" y="351605"/>
                </a:lnTo>
                <a:lnTo>
                  <a:pt x="356346" y="342788"/>
                </a:lnTo>
                <a:lnTo>
                  <a:pt x="256936" y="330827"/>
                </a:lnTo>
                <a:lnTo>
                  <a:pt x="182310" y="319502"/>
                </a:lnTo>
                <a:lnTo>
                  <a:pt x="148331" y="317759"/>
                </a:lnTo>
                <a:lnTo>
                  <a:pt x="91628" y="310937"/>
                </a:lnTo>
                <a:lnTo>
                  <a:pt x="0" y="30800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1777A9BC-A15B-49DC-B550-74B3032AD60F}"/>
              </a:ext>
            </a:extLst>
          </p:cNvPr>
          <p:cNvSpPr/>
          <p:nvPr/>
        </p:nvSpPr>
        <p:spPr>
          <a:xfrm>
            <a:off x="6133070" y="986665"/>
            <a:ext cx="1119638" cy="867423"/>
          </a:xfrm>
          <a:custGeom>
            <a:avLst/>
            <a:gdLst>
              <a:gd name="connsiteX0" fmla="*/ 0 w 1119638"/>
              <a:gd name="connsiteY0" fmla="*/ 0 h 867423"/>
              <a:gd name="connsiteX1" fmla="*/ 148331 w 1119638"/>
              <a:gd name="connsiteY1" fmla="*/ 7606 h 867423"/>
              <a:gd name="connsiteX2" fmla="*/ 256936 w 1119638"/>
              <a:gd name="connsiteY2" fmla="*/ 20674 h 867423"/>
              <a:gd name="connsiteX3" fmla="*/ 393857 w 1119638"/>
              <a:gd name="connsiteY3" fmla="*/ 41452 h 867423"/>
              <a:gd name="connsiteX4" fmla="*/ 473272 w 1119638"/>
              <a:gd name="connsiteY4" fmla="*/ 60120 h 867423"/>
              <a:gd name="connsiteX5" fmla="*/ 623732 w 1119638"/>
              <a:gd name="connsiteY5" fmla="*/ 97894 h 867423"/>
              <a:gd name="connsiteX6" fmla="*/ 832575 w 1119638"/>
              <a:gd name="connsiteY6" fmla="*/ 171839 h 867423"/>
              <a:gd name="connsiteX7" fmla="*/ 1031335 w 1119638"/>
              <a:gd name="connsiteY7" fmla="*/ 263827 h 867423"/>
              <a:gd name="connsiteX8" fmla="*/ 1032341 w 1119638"/>
              <a:gd name="connsiteY8" fmla="*/ 264312 h 867423"/>
              <a:gd name="connsiteX9" fmla="*/ 1119638 w 1119638"/>
              <a:gd name="connsiteY9" fmla="*/ 314928 h 867423"/>
              <a:gd name="connsiteX10" fmla="*/ 800655 w 1119638"/>
              <a:gd name="connsiteY10" fmla="*/ 867423 h 867423"/>
              <a:gd name="connsiteX11" fmla="*/ 800655 w 1119638"/>
              <a:gd name="connsiteY11" fmla="*/ 867423 h 867423"/>
              <a:gd name="connsiteX12" fmla="*/ 805126 w 1119638"/>
              <a:gd name="connsiteY12" fmla="*/ 859678 h 867423"/>
              <a:gd name="connsiteX13" fmla="*/ 715616 w 1119638"/>
              <a:gd name="connsiteY13" fmla="*/ 803307 h 867423"/>
              <a:gd name="connsiteX14" fmla="*/ 130377 w 1119638"/>
              <a:gd name="connsiteY14" fmla="*/ 612679 h 867423"/>
              <a:gd name="connsiteX15" fmla="*/ 0 w 1119638"/>
              <a:gd name="connsiteY15" fmla="*/ 605417 h 867423"/>
              <a:gd name="connsiteX16" fmla="*/ 0 w 1119638"/>
              <a:gd name="connsiteY16" fmla="*/ 0 h 86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9638" h="867423">
                <a:moveTo>
                  <a:pt x="0" y="0"/>
                </a:moveTo>
                <a:lnTo>
                  <a:pt x="148331" y="7606"/>
                </a:lnTo>
                <a:lnTo>
                  <a:pt x="256936" y="20674"/>
                </a:lnTo>
                <a:lnTo>
                  <a:pt x="393857" y="41452"/>
                </a:lnTo>
                <a:lnTo>
                  <a:pt x="473272" y="60120"/>
                </a:lnTo>
                <a:lnTo>
                  <a:pt x="623732" y="97894"/>
                </a:lnTo>
                <a:cubicBezTo>
                  <a:pt x="694776" y="119358"/>
                  <a:pt x="764446" y="144063"/>
                  <a:pt x="832575" y="171839"/>
                </a:cubicBezTo>
                <a:lnTo>
                  <a:pt x="1031335" y="263827"/>
                </a:lnTo>
                <a:lnTo>
                  <a:pt x="1032341" y="264312"/>
                </a:lnTo>
                <a:lnTo>
                  <a:pt x="1119638" y="314928"/>
                </a:lnTo>
                <a:lnTo>
                  <a:pt x="800655" y="867423"/>
                </a:lnTo>
                <a:lnTo>
                  <a:pt x="800655" y="867423"/>
                </a:lnTo>
                <a:lnTo>
                  <a:pt x="805126" y="859678"/>
                </a:lnTo>
                <a:lnTo>
                  <a:pt x="715616" y="803307"/>
                </a:lnTo>
                <a:cubicBezTo>
                  <a:pt x="536896" y="702328"/>
                  <a:pt x="339375" y="636092"/>
                  <a:pt x="130377" y="612679"/>
                </a:cubicBezTo>
                <a:lnTo>
                  <a:pt x="0" y="605417"/>
                </a:lnTo>
                <a:lnTo>
                  <a:pt x="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1858D501-1EF0-40F6-B3E0-E5DF8079ACCE}"/>
              </a:ext>
            </a:extLst>
          </p:cNvPr>
          <p:cNvSpPr/>
          <p:nvPr/>
        </p:nvSpPr>
        <p:spPr>
          <a:xfrm>
            <a:off x="7317675" y="1047613"/>
            <a:ext cx="1136590" cy="1115905"/>
          </a:xfrm>
          <a:custGeom>
            <a:avLst/>
            <a:gdLst>
              <a:gd name="connsiteX0" fmla="*/ 167279 w 1136590"/>
              <a:gd name="connsiteY0" fmla="*/ 0 h 1115905"/>
              <a:gd name="connsiteX1" fmla="*/ 329867 w 1136590"/>
              <a:gd name="connsiteY1" fmla="*/ 98019 h 1115905"/>
              <a:gd name="connsiteX2" fmla="*/ 1134017 w 1136590"/>
              <a:gd name="connsiteY2" fmla="*/ 925247 h 1115905"/>
              <a:gd name="connsiteX3" fmla="*/ 1136590 w 1136590"/>
              <a:gd name="connsiteY3" fmla="*/ 929626 h 1115905"/>
              <a:gd name="connsiteX4" fmla="*/ 813945 w 1136590"/>
              <a:gd name="connsiteY4" fmla="*/ 1115905 h 1115905"/>
              <a:gd name="connsiteX5" fmla="*/ 719700 w 1136590"/>
              <a:gd name="connsiteY5" fmla="*/ 963088 h 1115905"/>
              <a:gd name="connsiteX6" fmla="*/ 101075 w 1136590"/>
              <a:gd name="connsiteY6" fmla="*/ 351876 h 1115905"/>
              <a:gd name="connsiteX7" fmla="*/ 0 w 1136590"/>
              <a:gd name="connsiteY7" fmla="*/ 289736 h 1115905"/>
              <a:gd name="connsiteX8" fmla="*/ 167279 w 1136590"/>
              <a:gd name="connsiteY8" fmla="*/ 0 h 111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6590" h="1115905">
                <a:moveTo>
                  <a:pt x="167279" y="0"/>
                </a:moveTo>
                <a:lnTo>
                  <a:pt x="329867" y="98019"/>
                </a:lnTo>
                <a:cubicBezTo>
                  <a:pt x="652800" y="314516"/>
                  <a:pt x="927339" y="596698"/>
                  <a:pt x="1134017" y="925247"/>
                </a:cubicBezTo>
                <a:lnTo>
                  <a:pt x="1136590" y="929626"/>
                </a:lnTo>
                <a:lnTo>
                  <a:pt x="813945" y="1115905"/>
                </a:lnTo>
                <a:lnTo>
                  <a:pt x="719700" y="963088"/>
                </a:lnTo>
                <a:cubicBezTo>
                  <a:pt x="551512" y="723752"/>
                  <a:pt x="341751" y="516419"/>
                  <a:pt x="101075" y="351876"/>
                </a:cubicBezTo>
                <a:lnTo>
                  <a:pt x="0" y="289736"/>
                </a:lnTo>
                <a:lnTo>
                  <a:pt x="16727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23225811-4B11-47EC-9D08-93573F423273}"/>
              </a:ext>
            </a:extLst>
          </p:cNvPr>
          <p:cNvSpPr/>
          <p:nvPr/>
        </p:nvSpPr>
        <p:spPr>
          <a:xfrm>
            <a:off x="3739387" y="1050512"/>
            <a:ext cx="1113148" cy="1087314"/>
          </a:xfrm>
          <a:custGeom>
            <a:avLst/>
            <a:gdLst>
              <a:gd name="connsiteX0" fmla="*/ 959517 w 1113148"/>
              <a:gd name="connsiteY0" fmla="*/ 0 h 1087314"/>
              <a:gd name="connsiteX1" fmla="*/ 1113148 w 1113148"/>
              <a:gd name="connsiteY1" fmla="*/ 266095 h 1087314"/>
              <a:gd name="connsiteX2" fmla="*/ 1019972 w 1113148"/>
              <a:gd name="connsiteY2" fmla="*/ 323117 h 1087314"/>
              <a:gd name="connsiteX3" fmla="*/ 289886 w 1113148"/>
              <a:gd name="connsiteY3" fmla="*/ 1070014 h 1087314"/>
              <a:gd name="connsiteX4" fmla="*/ 280126 w 1113148"/>
              <a:gd name="connsiteY4" fmla="*/ 1087314 h 1087314"/>
              <a:gd name="connsiteX5" fmla="*/ 0 w 1113148"/>
              <a:gd name="connsiteY5" fmla="*/ 925583 h 1087314"/>
              <a:gd name="connsiteX6" fmla="*/ 9946 w 1113148"/>
              <a:gd name="connsiteY6" fmla="*/ 908295 h 1087314"/>
              <a:gd name="connsiteX7" fmla="*/ 849611 w 1113148"/>
              <a:gd name="connsiteY7" fmla="*/ 65955 h 1087314"/>
              <a:gd name="connsiteX8" fmla="*/ 959517 w 1113148"/>
              <a:gd name="connsiteY8" fmla="*/ 0 h 1087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3148" h="1087314">
                <a:moveTo>
                  <a:pt x="959517" y="0"/>
                </a:moveTo>
                <a:lnTo>
                  <a:pt x="1113148" y="266095"/>
                </a:lnTo>
                <a:lnTo>
                  <a:pt x="1019972" y="323117"/>
                </a:lnTo>
                <a:cubicBezTo>
                  <a:pt x="726493" y="515576"/>
                  <a:pt x="476943" y="770804"/>
                  <a:pt x="289886" y="1070014"/>
                </a:cubicBezTo>
                <a:lnTo>
                  <a:pt x="280126" y="1087314"/>
                </a:lnTo>
                <a:lnTo>
                  <a:pt x="0" y="925583"/>
                </a:lnTo>
                <a:lnTo>
                  <a:pt x="9946" y="908295"/>
                </a:lnTo>
                <a:cubicBezTo>
                  <a:pt x="225079" y="570850"/>
                  <a:pt x="512084" y="283008"/>
                  <a:pt x="849611" y="65955"/>
                </a:cubicBezTo>
                <a:lnTo>
                  <a:pt x="959517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61F00417-A423-4DD3-86AA-6C802877C07F}"/>
              </a:ext>
            </a:extLst>
          </p:cNvPr>
          <p:cNvSpPr/>
          <p:nvPr/>
        </p:nvSpPr>
        <p:spPr>
          <a:xfrm>
            <a:off x="4025371" y="1319960"/>
            <a:ext cx="1158681" cy="1186651"/>
          </a:xfrm>
          <a:custGeom>
            <a:avLst/>
            <a:gdLst>
              <a:gd name="connsiteX0" fmla="*/ 829099 w 1158681"/>
              <a:gd name="connsiteY0" fmla="*/ 0 h 1186651"/>
              <a:gd name="connsiteX1" fmla="*/ 1158681 w 1158681"/>
              <a:gd name="connsiteY1" fmla="*/ 570853 h 1186651"/>
              <a:gd name="connsiteX2" fmla="*/ 1141641 w 1158681"/>
              <a:gd name="connsiteY2" fmla="*/ 582273 h 1186651"/>
              <a:gd name="connsiteX3" fmla="*/ 661204 w 1158681"/>
              <a:gd name="connsiteY3" fmla="*/ 1131665 h 1186651"/>
              <a:gd name="connsiteX4" fmla="*/ 657531 w 1158681"/>
              <a:gd name="connsiteY4" fmla="*/ 1138993 h 1186651"/>
              <a:gd name="connsiteX5" fmla="*/ 655395 w 1158681"/>
              <a:gd name="connsiteY5" fmla="*/ 1142318 h 1186651"/>
              <a:gd name="connsiteX6" fmla="*/ 632896 w 1158681"/>
              <a:gd name="connsiteY6" fmla="*/ 1186651 h 1186651"/>
              <a:gd name="connsiteX7" fmla="*/ 0 w 1158681"/>
              <a:gd name="connsiteY7" fmla="*/ 821249 h 1186651"/>
              <a:gd name="connsiteX8" fmla="*/ 112470 w 1158681"/>
              <a:gd name="connsiteY8" fmla="*/ 648529 h 1186651"/>
              <a:gd name="connsiteX9" fmla="*/ 697795 w 1158681"/>
              <a:gd name="connsiteY9" fmla="*/ 81014 h 1186651"/>
              <a:gd name="connsiteX10" fmla="*/ 829099 w 1158681"/>
              <a:gd name="connsiteY10" fmla="*/ 0 h 118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8681" h="1186651">
                <a:moveTo>
                  <a:pt x="829099" y="0"/>
                </a:moveTo>
                <a:lnTo>
                  <a:pt x="1158681" y="570853"/>
                </a:lnTo>
                <a:lnTo>
                  <a:pt x="1141641" y="582273"/>
                </a:lnTo>
                <a:cubicBezTo>
                  <a:pt x="948706" y="726057"/>
                  <a:pt x="784683" y="913464"/>
                  <a:pt x="661204" y="1131665"/>
                </a:cubicBezTo>
                <a:lnTo>
                  <a:pt x="657531" y="1138993"/>
                </a:lnTo>
                <a:lnTo>
                  <a:pt x="655395" y="1142318"/>
                </a:lnTo>
                <a:lnTo>
                  <a:pt x="632896" y="1186651"/>
                </a:lnTo>
                <a:lnTo>
                  <a:pt x="0" y="821249"/>
                </a:lnTo>
                <a:lnTo>
                  <a:pt x="112470" y="648529"/>
                </a:lnTo>
                <a:cubicBezTo>
                  <a:pt x="274624" y="427630"/>
                  <a:pt x="472654" y="235491"/>
                  <a:pt x="697795" y="81014"/>
                </a:cubicBezTo>
                <a:lnTo>
                  <a:pt x="829099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BCD354BD-3897-4209-B837-1B4C72C8E7C3}"/>
              </a:ext>
            </a:extLst>
          </p:cNvPr>
          <p:cNvSpPr/>
          <p:nvPr/>
        </p:nvSpPr>
        <p:spPr>
          <a:xfrm>
            <a:off x="6999757" y="1338782"/>
            <a:ext cx="1127546" cy="1169858"/>
          </a:xfrm>
          <a:custGeom>
            <a:avLst/>
            <a:gdLst>
              <a:gd name="connsiteX0" fmla="*/ 317090 w 1127546"/>
              <a:gd name="connsiteY0" fmla="*/ 0 h 1169858"/>
              <a:gd name="connsiteX1" fmla="*/ 354856 w 1127546"/>
              <a:gd name="connsiteY1" fmla="*/ 21897 h 1169858"/>
              <a:gd name="connsiteX2" fmla="*/ 1006247 w 1127546"/>
              <a:gd name="connsiteY2" fmla="*/ 637081 h 1169858"/>
              <a:gd name="connsiteX3" fmla="*/ 1127546 w 1127546"/>
              <a:gd name="connsiteY3" fmla="*/ 827228 h 1169858"/>
              <a:gd name="connsiteX4" fmla="*/ 534094 w 1127546"/>
              <a:gd name="connsiteY4" fmla="*/ 1169858 h 1169858"/>
              <a:gd name="connsiteX5" fmla="*/ 491171 w 1127546"/>
              <a:gd name="connsiteY5" fmla="*/ 1088930 h 1169858"/>
              <a:gd name="connsiteX6" fmla="*/ 408958 w 1127546"/>
              <a:gd name="connsiteY6" fmla="*/ 964199 h 1169858"/>
              <a:gd name="connsiteX7" fmla="*/ 387109 w 1127546"/>
              <a:gd name="connsiteY7" fmla="*/ 936329 h 1169858"/>
              <a:gd name="connsiteX8" fmla="*/ 308746 w 1127546"/>
              <a:gd name="connsiteY8" fmla="*/ 835132 h 1169858"/>
              <a:gd name="connsiteX9" fmla="*/ 101994 w 1127546"/>
              <a:gd name="connsiteY9" fmla="*/ 627706 h 1169858"/>
              <a:gd name="connsiteX10" fmla="*/ 0 w 1127546"/>
              <a:gd name="connsiteY10" fmla="*/ 549218 h 1169858"/>
              <a:gd name="connsiteX11" fmla="*/ 317090 w 1127546"/>
              <a:gd name="connsiteY11" fmla="*/ 0 h 116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7546" h="1169858">
                <a:moveTo>
                  <a:pt x="317090" y="0"/>
                </a:moveTo>
                <a:lnTo>
                  <a:pt x="354856" y="21897"/>
                </a:lnTo>
                <a:cubicBezTo>
                  <a:pt x="607737" y="184380"/>
                  <a:pt x="828755" y="393390"/>
                  <a:pt x="1006247" y="637081"/>
                </a:cubicBezTo>
                <a:lnTo>
                  <a:pt x="1127546" y="827228"/>
                </a:lnTo>
                <a:lnTo>
                  <a:pt x="534094" y="1169858"/>
                </a:lnTo>
                <a:lnTo>
                  <a:pt x="491171" y="1088930"/>
                </a:lnTo>
                <a:cubicBezTo>
                  <a:pt x="465355" y="1046057"/>
                  <a:pt x="437920" y="1004446"/>
                  <a:pt x="408958" y="964199"/>
                </a:cubicBezTo>
                <a:lnTo>
                  <a:pt x="387109" y="936329"/>
                </a:lnTo>
                <a:lnTo>
                  <a:pt x="308746" y="835132"/>
                </a:lnTo>
                <a:cubicBezTo>
                  <a:pt x="245267" y="759798"/>
                  <a:pt x="176099" y="690379"/>
                  <a:pt x="101994" y="627706"/>
                </a:cubicBezTo>
                <a:lnTo>
                  <a:pt x="0" y="549218"/>
                </a:lnTo>
                <a:lnTo>
                  <a:pt x="31709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9EA8B8FB-0B6C-41F5-8270-673BD21C52EC}"/>
              </a:ext>
            </a:extLst>
          </p:cNvPr>
          <p:cNvSpPr/>
          <p:nvPr/>
        </p:nvSpPr>
        <p:spPr>
          <a:xfrm>
            <a:off x="6133070" y="1608417"/>
            <a:ext cx="800655" cy="790177"/>
          </a:xfrm>
          <a:custGeom>
            <a:avLst/>
            <a:gdLst>
              <a:gd name="connsiteX0" fmla="*/ 0 w 800655"/>
              <a:gd name="connsiteY0" fmla="*/ 0 h 790177"/>
              <a:gd name="connsiteX1" fmla="*/ 133384 w 800655"/>
              <a:gd name="connsiteY1" fmla="*/ 7339 h 790177"/>
              <a:gd name="connsiteX2" fmla="*/ 721894 w 800655"/>
              <a:gd name="connsiteY2" fmla="*/ 196679 h 790177"/>
              <a:gd name="connsiteX3" fmla="*/ 800655 w 800655"/>
              <a:gd name="connsiteY3" fmla="*/ 245671 h 790177"/>
              <a:gd name="connsiteX4" fmla="*/ 486283 w 800655"/>
              <a:gd name="connsiteY4" fmla="*/ 790177 h 790177"/>
              <a:gd name="connsiteX5" fmla="*/ 347148 w 800655"/>
              <a:gd name="connsiteY5" fmla="*/ 717817 h 790177"/>
              <a:gd name="connsiteX6" fmla="*/ 162049 w 800655"/>
              <a:gd name="connsiteY6" fmla="*/ 660242 h 790177"/>
              <a:gd name="connsiteX7" fmla="*/ 0 w 800655"/>
              <a:gd name="connsiteY7" fmla="*/ 643133 h 790177"/>
              <a:gd name="connsiteX8" fmla="*/ 0 w 800655"/>
              <a:gd name="connsiteY8" fmla="*/ 0 h 790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0655" h="790177">
                <a:moveTo>
                  <a:pt x="0" y="0"/>
                </a:moveTo>
                <a:lnTo>
                  <a:pt x="133384" y="7339"/>
                </a:lnTo>
                <a:cubicBezTo>
                  <a:pt x="343549" y="30594"/>
                  <a:pt x="542174" y="96382"/>
                  <a:pt x="721894" y="196679"/>
                </a:cubicBezTo>
                <a:lnTo>
                  <a:pt x="800655" y="245671"/>
                </a:lnTo>
                <a:lnTo>
                  <a:pt x="486283" y="790177"/>
                </a:lnTo>
                <a:lnTo>
                  <a:pt x="347148" y="717817"/>
                </a:lnTo>
                <a:cubicBezTo>
                  <a:pt x="287761" y="693292"/>
                  <a:pt x="225893" y="673924"/>
                  <a:pt x="162049" y="660242"/>
                </a:cubicBezTo>
                <a:lnTo>
                  <a:pt x="0" y="643133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9A5FB2EC-1BA5-40D4-A50F-04E1030B801E}"/>
              </a:ext>
            </a:extLst>
          </p:cNvPr>
          <p:cNvSpPr/>
          <p:nvPr/>
        </p:nvSpPr>
        <p:spPr>
          <a:xfrm>
            <a:off x="6681802" y="1888000"/>
            <a:ext cx="848488" cy="915387"/>
          </a:xfrm>
          <a:custGeom>
            <a:avLst/>
            <a:gdLst>
              <a:gd name="connsiteX0" fmla="*/ 317954 w 848488"/>
              <a:gd name="connsiteY0" fmla="*/ 0 h 915387"/>
              <a:gd name="connsiteX1" fmla="*/ 317955 w 848488"/>
              <a:gd name="connsiteY1" fmla="*/ 0 h 915387"/>
              <a:gd name="connsiteX2" fmla="*/ 314324 w 848488"/>
              <a:gd name="connsiteY2" fmla="*/ 6288 h 915387"/>
              <a:gd name="connsiteX3" fmla="*/ 427642 w 848488"/>
              <a:gd name="connsiteY3" fmla="*/ 92419 h 915387"/>
              <a:gd name="connsiteX4" fmla="*/ 635549 w 848488"/>
              <a:gd name="connsiteY4" fmla="*/ 298442 h 915387"/>
              <a:gd name="connsiteX5" fmla="*/ 705064 w 848488"/>
              <a:gd name="connsiteY5" fmla="*/ 387111 h 915387"/>
              <a:gd name="connsiteX6" fmla="*/ 717557 w 848488"/>
              <a:gd name="connsiteY6" fmla="*/ 403245 h 915387"/>
              <a:gd name="connsiteX7" fmla="*/ 799312 w 848488"/>
              <a:gd name="connsiteY7" fmla="*/ 528824 h 915387"/>
              <a:gd name="connsiteX8" fmla="*/ 848488 w 848488"/>
              <a:gd name="connsiteY8" fmla="*/ 622695 h 915387"/>
              <a:gd name="connsiteX9" fmla="*/ 341530 w 848488"/>
              <a:gd name="connsiteY9" fmla="*/ 915387 h 915387"/>
              <a:gd name="connsiteX10" fmla="*/ 281560 w 848488"/>
              <a:gd name="connsiteY10" fmla="*/ 822707 h 915387"/>
              <a:gd name="connsiteX11" fmla="*/ 120944 w 848488"/>
              <a:gd name="connsiteY11" fmla="*/ 643066 h 915387"/>
              <a:gd name="connsiteX12" fmla="*/ 0 w 848488"/>
              <a:gd name="connsiteY12" fmla="*/ 550712 h 915387"/>
              <a:gd name="connsiteX13" fmla="*/ 317954 w 848488"/>
              <a:gd name="connsiteY13" fmla="*/ 0 h 91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8488" h="915387">
                <a:moveTo>
                  <a:pt x="317954" y="0"/>
                </a:moveTo>
                <a:lnTo>
                  <a:pt x="317955" y="0"/>
                </a:lnTo>
                <a:lnTo>
                  <a:pt x="314324" y="6288"/>
                </a:lnTo>
                <a:lnTo>
                  <a:pt x="427642" y="92419"/>
                </a:lnTo>
                <a:cubicBezTo>
                  <a:pt x="502161" y="154668"/>
                  <a:pt x="571716" y="223618"/>
                  <a:pt x="635549" y="298442"/>
                </a:cubicBezTo>
                <a:lnTo>
                  <a:pt x="705064" y="387111"/>
                </a:lnTo>
                <a:lnTo>
                  <a:pt x="717557" y="403245"/>
                </a:lnTo>
                <a:cubicBezTo>
                  <a:pt x="746357" y="443765"/>
                  <a:pt x="773640" y="485659"/>
                  <a:pt x="799312" y="528824"/>
                </a:cubicBezTo>
                <a:lnTo>
                  <a:pt x="848488" y="622695"/>
                </a:lnTo>
                <a:lnTo>
                  <a:pt x="341530" y="915387"/>
                </a:lnTo>
                <a:lnTo>
                  <a:pt x="281560" y="822707"/>
                </a:lnTo>
                <a:cubicBezTo>
                  <a:pt x="234125" y="757101"/>
                  <a:pt x="180259" y="696877"/>
                  <a:pt x="120944" y="643066"/>
                </a:cubicBezTo>
                <a:lnTo>
                  <a:pt x="0" y="550712"/>
                </a:lnTo>
                <a:lnTo>
                  <a:pt x="317954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88FD8848-71E1-4A42-8312-94B4E5C2D99F}"/>
              </a:ext>
            </a:extLst>
          </p:cNvPr>
          <p:cNvSpPr/>
          <p:nvPr/>
        </p:nvSpPr>
        <p:spPr>
          <a:xfrm>
            <a:off x="4658845" y="1890813"/>
            <a:ext cx="830105" cy="888321"/>
          </a:xfrm>
          <a:custGeom>
            <a:avLst/>
            <a:gdLst>
              <a:gd name="connsiteX0" fmla="*/ 525208 w 830105"/>
              <a:gd name="connsiteY0" fmla="*/ 0 h 888321"/>
              <a:gd name="connsiteX1" fmla="*/ 830105 w 830105"/>
              <a:gd name="connsiteY1" fmla="*/ 528098 h 888321"/>
              <a:gd name="connsiteX2" fmla="*/ 783697 w 830105"/>
              <a:gd name="connsiteY2" fmla="*/ 554479 h 888321"/>
              <a:gd name="connsiteX3" fmla="*/ 526509 w 830105"/>
              <a:gd name="connsiteY3" fmla="*/ 805918 h 888321"/>
              <a:gd name="connsiteX4" fmla="*/ 471448 w 830105"/>
              <a:gd name="connsiteY4" fmla="*/ 888321 h 888321"/>
              <a:gd name="connsiteX5" fmla="*/ 0 w 830105"/>
              <a:gd name="connsiteY5" fmla="*/ 616131 h 888321"/>
              <a:gd name="connsiteX6" fmla="*/ 24057 w 830105"/>
              <a:gd name="connsiteY6" fmla="*/ 568140 h 888321"/>
              <a:gd name="connsiteX7" fmla="*/ 122510 w 830105"/>
              <a:gd name="connsiteY7" fmla="*/ 414854 h 888321"/>
              <a:gd name="connsiteX8" fmla="*/ 505044 w 830105"/>
              <a:gd name="connsiteY8" fmla="*/ 25785 h 888321"/>
              <a:gd name="connsiteX9" fmla="*/ 530403 w 830105"/>
              <a:gd name="connsiteY9" fmla="*/ 9000 h 888321"/>
              <a:gd name="connsiteX10" fmla="*/ 525207 w 830105"/>
              <a:gd name="connsiteY10" fmla="*/ 0 h 888321"/>
              <a:gd name="connsiteX11" fmla="*/ 525208 w 830105"/>
              <a:gd name="connsiteY11" fmla="*/ 0 h 888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0105" h="888321">
                <a:moveTo>
                  <a:pt x="525208" y="0"/>
                </a:moveTo>
                <a:lnTo>
                  <a:pt x="830105" y="528098"/>
                </a:lnTo>
                <a:lnTo>
                  <a:pt x="783697" y="554479"/>
                </a:lnTo>
                <a:cubicBezTo>
                  <a:pt x="685867" y="623699"/>
                  <a:pt x="599031" y="708671"/>
                  <a:pt x="526509" y="805918"/>
                </a:cubicBezTo>
                <a:lnTo>
                  <a:pt x="471448" y="888321"/>
                </a:lnTo>
                <a:lnTo>
                  <a:pt x="0" y="616131"/>
                </a:lnTo>
                <a:lnTo>
                  <a:pt x="24057" y="568140"/>
                </a:lnTo>
                <a:lnTo>
                  <a:pt x="122510" y="414854"/>
                </a:lnTo>
                <a:cubicBezTo>
                  <a:pt x="230378" y="264375"/>
                  <a:pt x="359534" y="132894"/>
                  <a:pt x="505044" y="25785"/>
                </a:cubicBezTo>
                <a:lnTo>
                  <a:pt x="530403" y="9000"/>
                </a:lnTo>
                <a:lnTo>
                  <a:pt x="525207" y="0"/>
                </a:lnTo>
                <a:lnTo>
                  <a:pt x="5252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0126B594-793E-44EF-B633-11B7DD2B48ED}"/>
              </a:ext>
            </a:extLst>
          </p:cNvPr>
          <p:cNvSpPr/>
          <p:nvPr/>
        </p:nvSpPr>
        <p:spPr>
          <a:xfrm>
            <a:off x="3323039" y="2040360"/>
            <a:ext cx="660043" cy="1351571"/>
          </a:xfrm>
          <a:custGeom>
            <a:avLst/>
            <a:gdLst>
              <a:gd name="connsiteX0" fmla="*/ 379376 w 660043"/>
              <a:gd name="connsiteY0" fmla="*/ 0 h 1351571"/>
              <a:gd name="connsiteX1" fmla="*/ 660043 w 660043"/>
              <a:gd name="connsiteY1" fmla="*/ 162043 h 1351571"/>
              <a:gd name="connsiteX2" fmla="*/ 597888 w 660043"/>
              <a:gd name="connsiteY2" fmla="*/ 272216 h 1351571"/>
              <a:gd name="connsiteX3" fmla="*/ 346389 w 660043"/>
              <a:gd name="connsiteY3" fmla="*/ 1134134 h 1351571"/>
              <a:gd name="connsiteX4" fmla="*/ 335539 w 660043"/>
              <a:gd name="connsiteY4" fmla="*/ 1351571 h 1351571"/>
              <a:gd name="connsiteX5" fmla="*/ 0 w 660043"/>
              <a:gd name="connsiteY5" fmla="*/ 1351571 h 1351571"/>
              <a:gd name="connsiteX6" fmla="*/ 12440 w 660043"/>
              <a:gd name="connsiteY6" fmla="*/ 1107096 h 1351571"/>
              <a:gd name="connsiteX7" fmla="*/ 301687 w 660043"/>
              <a:gd name="connsiteY7" fmla="*/ 135038 h 1351571"/>
              <a:gd name="connsiteX8" fmla="*/ 379376 w 660043"/>
              <a:gd name="connsiteY8" fmla="*/ 0 h 135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0043" h="1351571">
                <a:moveTo>
                  <a:pt x="379376" y="0"/>
                </a:moveTo>
                <a:lnTo>
                  <a:pt x="660043" y="162043"/>
                </a:lnTo>
                <a:lnTo>
                  <a:pt x="597888" y="272216"/>
                </a:lnTo>
                <a:cubicBezTo>
                  <a:pt x="464665" y="535429"/>
                  <a:pt x="377279" y="826330"/>
                  <a:pt x="346389" y="1134134"/>
                </a:cubicBezTo>
                <a:lnTo>
                  <a:pt x="335539" y="1351571"/>
                </a:lnTo>
                <a:lnTo>
                  <a:pt x="0" y="1351571"/>
                </a:lnTo>
                <a:lnTo>
                  <a:pt x="12440" y="1107096"/>
                </a:lnTo>
                <a:cubicBezTo>
                  <a:pt x="47966" y="759960"/>
                  <a:pt x="148468" y="431886"/>
                  <a:pt x="301687" y="135038"/>
                </a:cubicBezTo>
                <a:lnTo>
                  <a:pt x="379376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28213EBB-ED40-43D3-85A9-D984FED52050}"/>
              </a:ext>
            </a:extLst>
          </p:cNvPr>
          <p:cNvSpPr/>
          <p:nvPr/>
        </p:nvSpPr>
        <p:spPr>
          <a:xfrm>
            <a:off x="8170555" y="2041165"/>
            <a:ext cx="699239" cy="1350766"/>
          </a:xfrm>
          <a:custGeom>
            <a:avLst/>
            <a:gdLst>
              <a:gd name="connsiteX0" fmla="*/ 321269 w 699239"/>
              <a:gd name="connsiteY0" fmla="*/ 0 h 1350766"/>
              <a:gd name="connsiteX1" fmla="*/ 365502 w 699239"/>
              <a:gd name="connsiteY1" fmla="*/ 75283 h 1350766"/>
              <a:gd name="connsiteX2" fmla="*/ 694789 w 699239"/>
              <a:gd name="connsiteY2" fmla="*/ 1210992 h 1350766"/>
              <a:gd name="connsiteX3" fmla="*/ 699239 w 699239"/>
              <a:gd name="connsiteY3" fmla="*/ 1350766 h 1350766"/>
              <a:gd name="connsiteX4" fmla="*/ 310958 w 699239"/>
              <a:gd name="connsiteY4" fmla="*/ 1350766 h 1350766"/>
              <a:gd name="connsiteX5" fmla="*/ 307068 w 699239"/>
              <a:gd name="connsiteY5" fmla="*/ 1226166 h 1350766"/>
              <a:gd name="connsiteX6" fmla="*/ 20755 w 699239"/>
              <a:gd name="connsiteY6" fmla="*/ 219140 h 1350766"/>
              <a:gd name="connsiteX7" fmla="*/ 0 w 699239"/>
              <a:gd name="connsiteY7" fmla="*/ 185485 h 1350766"/>
              <a:gd name="connsiteX8" fmla="*/ 321269 w 699239"/>
              <a:gd name="connsiteY8" fmla="*/ 0 h 1350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239" h="1350766">
                <a:moveTo>
                  <a:pt x="321269" y="0"/>
                </a:moveTo>
                <a:lnTo>
                  <a:pt x="365502" y="75283"/>
                </a:lnTo>
                <a:cubicBezTo>
                  <a:pt x="552395" y="416685"/>
                  <a:pt x="668646" y="801694"/>
                  <a:pt x="694789" y="1210992"/>
                </a:cubicBezTo>
                <a:lnTo>
                  <a:pt x="699239" y="1350766"/>
                </a:lnTo>
                <a:lnTo>
                  <a:pt x="310958" y="1350766"/>
                </a:lnTo>
                <a:lnTo>
                  <a:pt x="307068" y="1226166"/>
                </a:lnTo>
                <a:cubicBezTo>
                  <a:pt x="284338" y="863244"/>
                  <a:pt x="183258" y="521859"/>
                  <a:pt x="20755" y="219140"/>
                </a:cubicBezTo>
                <a:lnTo>
                  <a:pt x="0" y="185485"/>
                </a:lnTo>
                <a:lnTo>
                  <a:pt x="32126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329651D8-9C1B-4A7C-9698-CEF955F0D7CE}"/>
              </a:ext>
            </a:extLst>
          </p:cNvPr>
          <p:cNvSpPr/>
          <p:nvPr/>
        </p:nvSpPr>
        <p:spPr>
          <a:xfrm>
            <a:off x="3662855" y="2203749"/>
            <a:ext cx="961810" cy="1188182"/>
          </a:xfrm>
          <a:custGeom>
            <a:avLst/>
            <a:gdLst>
              <a:gd name="connsiteX0" fmla="*/ 322557 w 961810"/>
              <a:gd name="connsiteY0" fmla="*/ 0 h 1188182"/>
              <a:gd name="connsiteX1" fmla="*/ 961810 w 961810"/>
              <a:gd name="connsiteY1" fmla="*/ 369073 h 1188182"/>
              <a:gd name="connsiteX2" fmla="*/ 932610 w 961810"/>
              <a:gd name="connsiteY2" fmla="*/ 426610 h 1188182"/>
              <a:gd name="connsiteX3" fmla="*/ 779406 w 961810"/>
              <a:gd name="connsiteY3" fmla="*/ 987724 h 1188182"/>
              <a:gd name="connsiteX4" fmla="*/ 767800 w 961810"/>
              <a:gd name="connsiteY4" fmla="*/ 1188182 h 1188182"/>
              <a:gd name="connsiteX5" fmla="*/ 0 w 961810"/>
              <a:gd name="connsiteY5" fmla="*/ 1188182 h 1188182"/>
              <a:gd name="connsiteX6" fmla="*/ 3748 w 961810"/>
              <a:gd name="connsiteY6" fmla="*/ 1067707 h 1188182"/>
              <a:gd name="connsiteX7" fmla="*/ 201108 w 961810"/>
              <a:gd name="connsiteY7" fmla="*/ 242250 h 1188182"/>
              <a:gd name="connsiteX8" fmla="*/ 322557 w 961810"/>
              <a:gd name="connsiteY8" fmla="*/ 0 h 118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1810" h="1188182">
                <a:moveTo>
                  <a:pt x="322557" y="0"/>
                </a:moveTo>
                <a:lnTo>
                  <a:pt x="961810" y="369073"/>
                </a:lnTo>
                <a:lnTo>
                  <a:pt x="932610" y="426610"/>
                </a:lnTo>
                <a:cubicBezTo>
                  <a:pt x="855320" y="600027"/>
                  <a:pt x="802607" y="788857"/>
                  <a:pt x="779406" y="987724"/>
                </a:cubicBezTo>
                <a:lnTo>
                  <a:pt x="767800" y="1188182"/>
                </a:lnTo>
                <a:lnTo>
                  <a:pt x="0" y="1188182"/>
                </a:lnTo>
                <a:lnTo>
                  <a:pt x="3748" y="1067707"/>
                </a:lnTo>
                <a:cubicBezTo>
                  <a:pt x="21974" y="775661"/>
                  <a:pt x="90682" y="497542"/>
                  <a:pt x="201108" y="242250"/>
                </a:cubicBezTo>
                <a:lnTo>
                  <a:pt x="32255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C3C09C66-1367-4C36-AED1-2784F16877A6}"/>
              </a:ext>
            </a:extLst>
          </p:cNvPr>
          <p:cNvSpPr/>
          <p:nvPr/>
        </p:nvSpPr>
        <p:spPr>
          <a:xfrm>
            <a:off x="7568613" y="2228578"/>
            <a:ext cx="906948" cy="1163353"/>
          </a:xfrm>
          <a:custGeom>
            <a:avLst/>
            <a:gdLst>
              <a:gd name="connsiteX0" fmla="*/ 598603 w 906948"/>
              <a:gd name="connsiteY0" fmla="*/ 0 h 1163353"/>
              <a:gd name="connsiteX1" fmla="*/ 599941 w 906948"/>
              <a:gd name="connsiteY1" fmla="*/ 2098 h 1163353"/>
              <a:gd name="connsiteX2" fmla="*/ 902928 w 906948"/>
              <a:gd name="connsiteY2" fmla="*/ 1038012 h 1163353"/>
              <a:gd name="connsiteX3" fmla="*/ 906948 w 906948"/>
              <a:gd name="connsiteY3" fmla="*/ 1163353 h 1163353"/>
              <a:gd name="connsiteX4" fmla="*/ 192842 w 906948"/>
              <a:gd name="connsiteY4" fmla="*/ 1163353 h 1163353"/>
              <a:gd name="connsiteX5" fmla="*/ 182732 w 906948"/>
              <a:gd name="connsiteY5" fmla="*/ 977117 h 1163353"/>
              <a:gd name="connsiteX6" fmla="*/ 16712 w 906948"/>
              <a:gd name="connsiteY6" fmla="*/ 377112 h 1163353"/>
              <a:gd name="connsiteX7" fmla="*/ 0 w 906948"/>
              <a:gd name="connsiteY7" fmla="*/ 345603 h 1163353"/>
              <a:gd name="connsiteX8" fmla="*/ 598603 w 906948"/>
              <a:gd name="connsiteY8" fmla="*/ 0 h 1163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6948" h="1163353">
                <a:moveTo>
                  <a:pt x="598603" y="0"/>
                </a:moveTo>
                <a:lnTo>
                  <a:pt x="599941" y="2098"/>
                </a:lnTo>
                <a:cubicBezTo>
                  <a:pt x="771649" y="311844"/>
                  <a:pt x="878818" y="663419"/>
                  <a:pt x="902928" y="1038012"/>
                </a:cubicBezTo>
                <a:lnTo>
                  <a:pt x="906948" y="1163353"/>
                </a:lnTo>
                <a:lnTo>
                  <a:pt x="192842" y="1163353"/>
                </a:lnTo>
                <a:lnTo>
                  <a:pt x="182732" y="977117"/>
                </a:lnTo>
                <a:cubicBezTo>
                  <a:pt x="159382" y="763537"/>
                  <a:pt x="102019" y="561331"/>
                  <a:pt x="16712" y="377112"/>
                </a:cubicBezTo>
                <a:lnTo>
                  <a:pt x="0" y="345603"/>
                </a:lnTo>
                <a:lnTo>
                  <a:pt x="598603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E05E6D78-BF8B-46F2-A4E5-50FC9D4917B0}"/>
              </a:ext>
            </a:extLst>
          </p:cNvPr>
          <p:cNvSpPr/>
          <p:nvPr/>
        </p:nvSpPr>
        <p:spPr>
          <a:xfrm>
            <a:off x="6133070" y="2261848"/>
            <a:ext cx="481711" cy="979013"/>
          </a:xfrm>
          <a:custGeom>
            <a:avLst/>
            <a:gdLst>
              <a:gd name="connsiteX0" fmla="*/ 0 w 481711"/>
              <a:gd name="connsiteY0" fmla="*/ 0 h 979013"/>
              <a:gd name="connsiteX1" fmla="*/ 162049 w 481711"/>
              <a:gd name="connsiteY1" fmla="*/ 17109 h 979013"/>
              <a:gd name="connsiteX2" fmla="*/ 347148 w 481711"/>
              <a:gd name="connsiteY2" fmla="*/ 74684 h 979013"/>
              <a:gd name="connsiteX3" fmla="*/ 481711 w 481711"/>
              <a:gd name="connsiteY3" fmla="*/ 144666 h 979013"/>
              <a:gd name="connsiteX4" fmla="*/ 0 w 481711"/>
              <a:gd name="connsiteY4" fmla="*/ 979013 h 979013"/>
              <a:gd name="connsiteX5" fmla="*/ 0 w 481711"/>
              <a:gd name="connsiteY5" fmla="*/ 0 h 97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711" h="979013">
                <a:moveTo>
                  <a:pt x="0" y="0"/>
                </a:moveTo>
                <a:lnTo>
                  <a:pt x="162049" y="17109"/>
                </a:lnTo>
                <a:cubicBezTo>
                  <a:pt x="225893" y="30791"/>
                  <a:pt x="287761" y="50159"/>
                  <a:pt x="347148" y="74684"/>
                </a:cubicBezTo>
                <a:lnTo>
                  <a:pt x="481711" y="144666"/>
                </a:lnTo>
                <a:lnTo>
                  <a:pt x="0" y="979013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5964AD6C-5424-48A0-B86F-3858C037AD3F}"/>
              </a:ext>
            </a:extLst>
          </p:cNvPr>
          <p:cNvSpPr/>
          <p:nvPr/>
        </p:nvSpPr>
        <p:spPr>
          <a:xfrm>
            <a:off x="5135023" y="2424683"/>
            <a:ext cx="845219" cy="845169"/>
          </a:xfrm>
          <a:custGeom>
            <a:avLst/>
            <a:gdLst>
              <a:gd name="connsiteX0" fmla="*/ 357260 w 845219"/>
              <a:gd name="connsiteY0" fmla="*/ 0 h 845169"/>
              <a:gd name="connsiteX1" fmla="*/ 845219 w 845219"/>
              <a:gd name="connsiteY1" fmla="*/ 845169 h 845169"/>
              <a:gd name="connsiteX2" fmla="*/ 0 w 845219"/>
              <a:gd name="connsiteY2" fmla="*/ 357182 h 845169"/>
              <a:gd name="connsiteX3" fmla="*/ 4768 w 845219"/>
              <a:gd name="connsiteY3" fmla="*/ 347983 h 845169"/>
              <a:gd name="connsiteX4" fmla="*/ 285351 w 845219"/>
              <a:gd name="connsiteY4" fmla="*/ 47001 h 845169"/>
              <a:gd name="connsiteX5" fmla="*/ 357260 w 845219"/>
              <a:gd name="connsiteY5" fmla="*/ 0 h 84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5219" h="845169">
                <a:moveTo>
                  <a:pt x="357260" y="0"/>
                </a:moveTo>
                <a:lnTo>
                  <a:pt x="845219" y="845169"/>
                </a:lnTo>
                <a:lnTo>
                  <a:pt x="0" y="357182"/>
                </a:lnTo>
                <a:lnTo>
                  <a:pt x="4768" y="347983"/>
                </a:lnTo>
                <a:cubicBezTo>
                  <a:pt x="80303" y="230886"/>
                  <a:pt x="175481" y="128830"/>
                  <a:pt x="285351" y="47001"/>
                </a:cubicBezTo>
                <a:lnTo>
                  <a:pt x="35726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60A7451C-2DB7-420F-85C5-E1FBCECB3C5F}"/>
              </a:ext>
            </a:extLst>
          </p:cNvPr>
          <p:cNvSpPr/>
          <p:nvPr/>
        </p:nvSpPr>
        <p:spPr>
          <a:xfrm>
            <a:off x="6195219" y="2445859"/>
            <a:ext cx="823261" cy="835640"/>
          </a:xfrm>
          <a:custGeom>
            <a:avLst/>
            <a:gdLst>
              <a:gd name="connsiteX0" fmla="*/ 482457 w 823261"/>
              <a:gd name="connsiteY0" fmla="*/ 0 h 835640"/>
              <a:gd name="connsiteX1" fmla="*/ 607527 w 823261"/>
              <a:gd name="connsiteY1" fmla="*/ 95505 h 835640"/>
              <a:gd name="connsiteX2" fmla="*/ 768143 w 823261"/>
              <a:gd name="connsiteY2" fmla="*/ 275146 h 835640"/>
              <a:gd name="connsiteX3" fmla="*/ 823261 w 823261"/>
              <a:gd name="connsiteY3" fmla="*/ 360329 h 835640"/>
              <a:gd name="connsiteX4" fmla="*/ 0 w 823261"/>
              <a:gd name="connsiteY4" fmla="*/ 835640 h 835640"/>
              <a:gd name="connsiteX5" fmla="*/ 482457 w 823261"/>
              <a:gd name="connsiteY5" fmla="*/ 0 h 83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3261" h="835640">
                <a:moveTo>
                  <a:pt x="482457" y="0"/>
                </a:moveTo>
                <a:lnTo>
                  <a:pt x="607527" y="95505"/>
                </a:lnTo>
                <a:cubicBezTo>
                  <a:pt x="666842" y="149316"/>
                  <a:pt x="720708" y="209540"/>
                  <a:pt x="768143" y="275146"/>
                </a:cubicBezTo>
                <a:lnTo>
                  <a:pt x="823261" y="360329"/>
                </a:lnTo>
                <a:lnTo>
                  <a:pt x="0" y="835640"/>
                </a:lnTo>
                <a:lnTo>
                  <a:pt x="482457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57EA73CD-6CA8-4E3B-8949-CC742191190A}"/>
              </a:ext>
            </a:extLst>
          </p:cNvPr>
          <p:cNvSpPr/>
          <p:nvPr/>
        </p:nvSpPr>
        <p:spPr>
          <a:xfrm>
            <a:off x="4437606" y="2573339"/>
            <a:ext cx="656025" cy="818591"/>
          </a:xfrm>
          <a:custGeom>
            <a:avLst/>
            <a:gdLst>
              <a:gd name="connsiteX0" fmla="*/ 187958 w 656025"/>
              <a:gd name="connsiteY0" fmla="*/ 0 h 818591"/>
              <a:gd name="connsiteX1" fmla="*/ 656025 w 656025"/>
              <a:gd name="connsiteY1" fmla="*/ 270239 h 818591"/>
              <a:gd name="connsiteX2" fmla="*/ 622769 w 656025"/>
              <a:gd name="connsiteY2" fmla="*/ 333228 h 818591"/>
              <a:gd name="connsiteX3" fmla="*/ 557630 w 656025"/>
              <a:gd name="connsiteY3" fmla="*/ 508372 h 818591"/>
              <a:gd name="connsiteX4" fmla="*/ 543338 w 656025"/>
              <a:gd name="connsiteY4" fmla="*/ 579137 h 818591"/>
              <a:gd name="connsiteX5" fmla="*/ 533531 w 656025"/>
              <a:gd name="connsiteY5" fmla="*/ 619081 h 818591"/>
              <a:gd name="connsiteX6" fmla="*/ 531948 w 656025"/>
              <a:gd name="connsiteY6" fmla="*/ 635533 h 818591"/>
              <a:gd name="connsiteX7" fmla="*/ 519765 w 656025"/>
              <a:gd name="connsiteY7" fmla="*/ 695852 h 818591"/>
              <a:gd name="connsiteX8" fmla="*/ 512372 w 656025"/>
              <a:gd name="connsiteY8" fmla="*/ 818591 h 818591"/>
              <a:gd name="connsiteX9" fmla="*/ 0 w 656025"/>
              <a:gd name="connsiteY9" fmla="*/ 818591 h 818591"/>
              <a:gd name="connsiteX10" fmla="*/ 11789 w 656025"/>
              <a:gd name="connsiteY10" fmla="*/ 612442 h 818591"/>
              <a:gd name="connsiteX11" fmla="*/ 164142 w 656025"/>
              <a:gd name="connsiteY11" fmla="*/ 47511 h 818591"/>
              <a:gd name="connsiteX12" fmla="*/ 187958 w 656025"/>
              <a:gd name="connsiteY12" fmla="*/ 0 h 81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6025" h="818591">
                <a:moveTo>
                  <a:pt x="187958" y="0"/>
                </a:moveTo>
                <a:lnTo>
                  <a:pt x="656025" y="270239"/>
                </a:lnTo>
                <a:lnTo>
                  <a:pt x="622769" y="333228"/>
                </a:lnTo>
                <a:cubicBezTo>
                  <a:pt x="596787" y="389264"/>
                  <a:pt x="574935" y="447790"/>
                  <a:pt x="557630" y="508372"/>
                </a:cubicBezTo>
                <a:lnTo>
                  <a:pt x="543338" y="579137"/>
                </a:lnTo>
                <a:lnTo>
                  <a:pt x="533531" y="619081"/>
                </a:lnTo>
                <a:lnTo>
                  <a:pt x="531948" y="635533"/>
                </a:lnTo>
                <a:lnTo>
                  <a:pt x="519765" y="695852"/>
                </a:lnTo>
                <a:lnTo>
                  <a:pt x="512372" y="818591"/>
                </a:lnTo>
                <a:lnTo>
                  <a:pt x="0" y="818591"/>
                </a:lnTo>
                <a:lnTo>
                  <a:pt x="11789" y="612442"/>
                </a:lnTo>
                <a:cubicBezTo>
                  <a:pt x="34862" y="412223"/>
                  <a:pt x="87282" y="222108"/>
                  <a:pt x="164142" y="47511"/>
                </a:cubicBezTo>
                <a:lnTo>
                  <a:pt x="18795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4CA63E66-2C38-41A7-B1DB-D638C316B51E}"/>
              </a:ext>
            </a:extLst>
          </p:cNvPr>
          <p:cNvSpPr/>
          <p:nvPr/>
        </p:nvSpPr>
        <p:spPr>
          <a:xfrm>
            <a:off x="7058048" y="2576425"/>
            <a:ext cx="692322" cy="815505"/>
          </a:xfrm>
          <a:custGeom>
            <a:avLst/>
            <a:gdLst>
              <a:gd name="connsiteX0" fmla="*/ 506677 w 692322"/>
              <a:gd name="connsiteY0" fmla="*/ 0 h 815505"/>
              <a:gd name="connsiteX1" fmla="*/ 516939 w 692322"/>
              <a:gd name="connsiteY1" fmla="*/ 19588 h 815505"/>
              <a:gd name="connsiteX2" fmla="*/ 682036 w 692322"/>
              <a:gd name="connsiteY2" fmla="*/ 623674 h 815505"/>
              <a:gd name="connsiteX3" fmla="*/ 692322 w 692322"/>
              <a:gd name="connsiteY3" fmla="*/ 815505 h 815505"/>
              <a:gd name="connsiteX4" fmla="*/ 130628 w 692322"/>
              <a:gd name="connsiteY4" fmla="*/ 815505 h 815505"/>
              <a:gd name="connsiteX5" fmla="*/ 125127 w 692322"/>
              <a:gd name="connsiteY5" fmla="*/ 711170 h 815505"/>
              <a:gd name="connsiteX6" fmla="*/ 106812 w 692322"/>
              <a:gd name="connsiteY6" fmla="*/ 612906 h 815505"/>
              <a:gd name="connsiteX7" fmla="*/ 104882 w 692322"/>
              <a:gd name="connsiteY7" fmla="*/ 594574 h 815505"/>
              <a:gd name="connsiteX8" fmla="*/ 100055 w 692322"/>
              <a:gd name="connsiteY8" fmla="*/ 576656 h 815505"/>
              <a:gd name="connsiteX9" fmla="*/ 89989 w 692322"/>
              <a:gd name="connsiteY9" fmla="*/ 522651 h 815505"/>
              <a:gd name="connsiteX10" fmla="*/ 27341 w 692322"/>
              <a:gd name="connsiteY10" fmla="*/ 346219 h 815505"/>
              <a:gd name="connsiteX11" fmla="*/ 0 w 692322"/>
              <a:gd name="connsiteY11" fmla="*/ 292530 h 815505"/>
              <a:gd name="connsiteX12" fmla="*/ 506677 w 692322"/>
              <a:gd name="connsiteY12" fmla="*/ 0 h 815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2322" h="815505">
                <a:moveTo>
                  <a:pt x="506677" y="0"/>
                </a:moveTo>
                <a:lnTo>
                  <a:pt x="516939" y="19588"/>
                </a:lnTo>
                <a:cubicBezTo>
                  <a:pt x="601772" y="205060"/>
                  <a:pt x="658816" y="408641"/>
                  <a:pt x="682036" y="623674"/>
                </a:cubicBezTo>
                <a:lnTo>
                  <a:pt x="692322" y="815505"/>
                </a:lnTo>
                <a:lnTo>
                  <a:pt x="130628" y="815505"/>
                </a:lnTo>
                <a:lnTo>
                  <a:pt x="125127" y="711170"/>
                </a:lnTo>
                <a:lnTo>
                  <a:pt x="106812" y="612906"/>
                </a:lnTo>
                <a:lnTo>
                  <a:pt x="104882" y="594574"/>
                </a:lnTo>
                <a:lnTo>
                  <a:pt x="100055" y="576656"/>
                </a:lnTo>
                <a:lnTo>
                  <a:pt x="89989" y="522651"/>
                </a:lnTo>
                <a:cubicBezTo>
                  <a:pt x="73554" y="461682"/>
                  <a:pt x="52533" y="402726"/>
                  <a:pt x="27341" y="346219"/>
                </a:cubicBezTo>
                <a:lnTo>
                  <a:pt x="0" y="292530"/>
                </a:lnTo>
                <a:lnTo>
                  <a:pt x="506677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58A79CB-4059-4B48-AA3C-B3C86F558CF3}"/>
              </a:ext>
            </a:extLst>
          </p:cNvPr>
          <p:cNvSpPr/>
          <p:nvPr/>
        </p:nvSpPr>
        <p:spPr>
          <a:xfrm>
            <a:off x="4951934" y="2847759"/>
            <a:ext cx="1071741" cy="544171"/>
          </a:xfrm>
          <a:custGeom>
            <a:avLst/>
            <a:gdLst>
              <a:gd name="connsiteX0" fmla="*/ 148939 w 1071741"/>
              <a:gd name="connsiteY0" fmla="*/ 0 h 544171"/>
              <a:gd name="connsiteX1" fmla="*/ 1071741 w 1071741"/>
              <a:gd name="connsiteY1" fmla="*/ 532780 h 544171"/>
              <a:gd name="connsiteX2" fmla="*/ 1052013 w 1071741"/>
              <a:gd name="connsiteY2" fmla="*/ 544171 h 544171"/>
              <a:gd name="connsiteX3" fmla="*/ 0 w 1071741"/>
              <a:gd name="connsiteY3" fmla="*/ 544171 h 544171"/>
              <a:gd name="connsiteX4" fmla="*/ 17620 w 1071741"/>
              <a:gd name="connsiteY4" fmla="*/ 361113 h 544171"/>
              <a:gd name="connsiteX5" fmla="*/ 29010 w 1071741"/>
              <a:gd name="connsiteY5" fmla="*/ 304717 h 544171"/>
              <a:gd name="connsiteX6" fmla="*/ 46823 w 1071741"/>
              <a:gd name="connsiteY6" fmla="*/ 232161 h 544171"/>
              <a:gd name="connsiteX7" fmla="*/ 84514 w 1071741"/>
              <a:gd name="connsiteY7" fmla="*/ 124309 h 544171"/>
              <a:gd name="connsiteX8" fmla="*/ 148939 w 1071741"/>
              <a:gd name="connsiteY8" fmla="*/ 0 h 544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1741" h="544171">
                <a:moveTo>
                  <a:pt x="148939" y="0"/>
                </a:moveTo>
                <a:lnTo>
                  <a:pt x="1071741" y="532780"/>
                </a:lnTo>
                <a:lnTo>
                  <a:pt x="1052013" y="544171"/>
                </a:lnTo>
                <a:lnTo>
                  <a:pt x="0" y="544171"/>
                </a:lnTo>
                <a:lnTo>
                  <a:pt x="17620" y="361113"/>
                </a:lnTo>
                <a:lnTo>
                  <a:pt x="29010" y="304717"/>
                </a:lnTo>
                <a:lnTo>
                  <a:pt x="46823" y="232161"/>
                </a:lnTo>
                <a:cubicBezTo>
                  <a:pt x="57740" y="195403"/>
                  <a:pt x="70335" y="159420"/>
                  <a:pt x="84514" y="124309"/>
                </a:cubicBezTo>
                <a:lnTo>
                  <a:pt x="148939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661CDC0-D687-4396-A948-0CB67E474368}"/>
              </a:ext>
            </a:extLst>
          </p:cNvPr>
          <p:cNvSpPr/>
          <p:nvPr/>
        </p:nvSpPr>
        <p:spPr>
          <a:xfrm>
            <a:off x="6171957" y="2871294"/>
            <a:ext cx="1014228" cy="520636"/>
          </a:xfrm>
          <a:custGeom>
            <a:avLst/>
            <a:gdLst>
              <a:gd name="connsiteX0" fmla="*/ 882039 w 1014228"/>
              <a:gd name="connsiteY0" fmla="*/ 0 h 520636"/>
              <a:gd name="connsiteX1" fmla="*/ 913432 w 1014228"/>
              <a:gd name="connsiteY1" fmla="*/ 61648 h 520636"/>
              <a:gd name="connsiteX2" fmla="*/ 958132 w 1014228"/>
              <a:gd name="connsiteY2" fmla="*/ 177798 h 520636"/>
              <a:gd name="connsiteX3" fmla="*/ 986146 w 1014228"/>
              <a:gd name="connsiteY3" fmla="*/ 281787 h 520636"/>
              <a:gd name="connsiteX4" fmla="*/ 992903 w 1014228"/>
              <a:gd name="connsiteY4" fmla="*/ 318037 h 520636"/>
              <a:gd name="connsiteX5" fmla="*/ 1014228 w 1014228"/>
              <a:gd name="connsiteY5" fmla="*/ 520636 h 520636"/>
              <a:gd name="connsiteX6" fmla="*/ 19728 w 1014228"/>
              <a:gd name="connsiteY6" fmla="*/ 520636 h 520636"/>
              <a:gd name="connsiteX7" fmla="*/ 0 w 1014228"/>
              <a:gd name="connsiteY7" fmla="*/ 509246 h 520636"/>
              <a:gd name="connsiteX8" fmla="*/ 882039 w 1014228"/>
              <a:gd name="connsiteY8" fmla="*/ 0 h 52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4228" h="520636">
                <a:moveTo>
                  <a:pt x="882039" y="0"/>
                </a:moveTo>
                <a:lnTo>
                  <a:pt x="913432" y="61648"/>
                </a:lnTo>
                <a:cubicBezTo>
                  <a:pt x="930227" y="99319"/>
                  <a:pt x="945167" y="138079"/>
                  <a:pt x="958132" y="177798"/>
                </a:cubicBezTo>
                <a:lnTo>
                  <a:pt x="986146" y="281787"/>
                </a:lnTo>
                <a:lnTo>
                  <a:pt x="992903" y="318037"/>
                </a:lnTo>
                <a:lnTo>
                  <a:pt x="1014228" y="520636"/>
                </a:lnTo>
                <a:lnTo>
                  <a:pt x="19728" y="520636"/>
                </a:lnTo>
                <a:lnTo>
                  <a:pt x="0" y="509246"/>
                </a:lnTo>
                <a:lnTo>
                  <a:pt x="882039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493F6E95-7F75-4A08-9F1F-B11E569F8C41}"/>
              </a:ext>
            </a:extLst>
          </p:cNvPr>
          <p:cNvSpPr/>
          <p:nvPr/>
        </p:nvSpPr>
        <p:spPr>
          <a:xfrm>
            <a:off x="4437982" y="3466071"/>
            <a:ext cx="621325" cy="737570"/>
          </a:xfrm>
          <a:custGeom>
            <a:avLst/>
            <a:gdLst>
              <a:gd name="connsiteX0" fmla="*/ 0 w 621325"/>
              <a:gd name="connsiteY0" fmla="*/ 0 h 737570"/>
              <a:gd name="connsiteX1" fmla="*/ 512881 w 621325"/>
              <a:gd name="connsiteY1" fmla="*/ 0 h 737570"/>
              <a:gd name="connsiteX2" fmla="*/ 517296 w 621325"/>
              <a:gd name="connsiteY2" fmla="*/ 83738 h 737570"/>
              <a:gd name="connsiteX3" fmla="*/ 530631 w 621325"/>
              <a:gd name="connsiteY3" fmla="*/ 155281 h 737570"/>
              <a:gd name="connsiteX4" fmla="*/ 537541 w 621325"/>
              <a:gd name="connsiteY4" fmla="*/ 220930 h 737570"/>
              <a:gd name="connsiteX5" fmla="*/ 615082 w 621325"/>
              <a:gd name="connsiteY5" fmla="*/ 458987 h 737570"/>
              <a:gd name="connsiteX6" fmla="*/ 621325 w 621325"/>
              <a:gd name="connsiteY6" fmla="*/ 471247 h 737570"/>
              <a:gd name="connsiteX7" fmla="*/ 160040 w 621325"/>
              <a:gd name="connsiteY7" fmla="*/ 737570 h 737570"/>
              <a:gd name="connsiteX8" fmla="*/ 99565 w 621325"/>
              <a:gd name="connsiteY8" fmla="*/ 584060 h 737570"/>
              <a:gd name="connsiteX9" fmla="*/ 4718 w 621325"/>
              <a:gd name="connsiteY9" fmla="*/ 117243 h 737570"/>
              <a:gd name="connsiteX10" fmla="*/ 0 w 621325"/>
              <a:gd name="connsiteY10" fmla="*/ 0 h 73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1325" h="737570">
                <a:moveTo>
                  <a:pt x="0" y="0"/>
                </a:moveTo>
                <a:lnTo>
                  <a:pt x="512881" y="0"/>
                </a:lnTo>
                <a:lnTo>
                  <a:pt x="517296" y="83738"/>
                </a:lnTo>
                <a:lnTo>
                  <a:pt x="530631" y="155281"/>
                </a:lnTo>
                <a:lnTo>
                  <a:pt x="537541" y="220930"/>
                </a:lnTo>
                <a:cubicBezTo>
                  <a:pt x="555318" y="303949"/>
                  <a:pt x="581493" y="383645"/>
                  <a:pt x="615082" y="458987"/>
                </a:cubicBezTo>
                <a:lnTo>
                  <a:pt x="621325" y="471247"/>
                </a:lnTo>
                <a:lnTo>
                  <a:pt x="160040" y="737570"/>
                </a:lnTo>
                <a:lnTo>
                  <a:pt x="99565" y="584060"/>
                </a:lnTo>
                <a:cubicBezTo>
                  <a:pt x="50338" y="436457"/>
                  <a:pt x="17874" y="279915"/>
                  <a:pt x="4718" y="11724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B280246-232E-40AD-B6B1-98E95B5497AF}"/>
              </a:ext>
            </a:extLst>
          </p:cNvPr>
          <p:cNvSpPr/>
          <p:nvPr/>
        </p:nvSpPr>
        <p:spPr>
          <a:xfrm>
            <a:off x="4952267" y="3466071"/>
            <a:ext cx="923264" cy="471247"/>
          </a:xfrm>
          <a:custGeom>
            <a:avLst/>
            <a:gdLst>
              <a:gd name="connsiteX0" fmla="*/ 0 w 923264"/>
              <a:gd name="connsiteY0" fmla="*/ 0 h 471247"/>
              <a:gd name="connsiteX1" fmla="*/ 923264 w 923264"/>
              <a:gd name="connsiteY1" fmla="*/ 0 h 471247"/>
              <a:gd name="connsiteX2" fmla="*/ 107040 w 923264"/>
              <a:gd name="connsiteY2" fmla="*/ 471247 h 471247"/>
              <a:gd name="connsiteX3" fmla="*/ 107040 w 923264"/>
              <a:gd name="connsiteY3" fmla="*/ 471247 h 471247"/>
              <a:gd name="connsiteX4" fmla="*/ 111092 w 923264"/>
              <a:gd name="connsiteY4" fmla="*/ 468907 h 471247"/>
              <a:gd name="connsiteX5" fmla="*/ 100797 w 923264"/>
              <a:gd name="connsiteY5" fmla="*/ 448689 h 471247"/>
              <a:gd name="connsiteX6" fmla="*/ 38148 w 923264"/>
              <a:gd name="connsiteY6" fmla="*/ 272257 h 471247"/>
              <a:gd name="connsiteX7" fmla="*/ 16346 w 923264"/>
              <a:gd name="connsiteY7" fmla="*/ 155281 h 471247"/>
              <a:gd name="connsiteX8" fmla="*/ 0 w 923264"/>
              <a:gd name="connsiteY8" fmla="*/ 0 h 47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3264" h="471247">
                <a:moveTo>
                  <a:pt x="0" y="0"/>
                </a:moveTo>
                <a:lnTo>
                  <a:pt x="923264" y="0"/>
                </a:lnTo>
                <a:lnTo>
                  <a:pt x="107040" y="471247"/>
                </a:lnTo>
                <a:lnTo>
                  <a:pt x="107040" y="471247"/>
                </a:lnTo>
                <a:lnTo>
                  <a:pt x="111092" y="468907"/>
                </a:lnTo>
                <a:lnTo>
                  <a:pt x="100797" y="448689"/>
                </a:lnTo>
                <a:cubicBezTo>
                  <a:pt x="75605" y="392183"/>
                  <a:pt x="54584" y="333227"/>
                  <a:pt x="38148" y="272257"/>
                </a:cubicBezTo>
                <a:lnTo>
                  <a:pt x="16346" y="155281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35DF8B5D-CAC8-44BE-A87B-49C6BD6AA657}"/>
              </a:ext>
            </a:extLst>
          </p:cNvPr>
          <p:cNvSpPr/>
          <p:nvPr/>
        </p:nvSpPr>
        <p:spPr>
          <a:xfrm>
            <a:off x="6320101" y="3466071"/>
            <a:ext cx="865427" cy="444161"/>
          </a:xfrm>
          <a:custGeom>
            <a:avLst/>
            <a:gdLst>
              <a:gd name="connsiteX0" fmla="*/ 0 w 865427"/>
              <a:gd name="connsiteY0" fmla="*/ 0 h 444161"/>
              <a:gd name="connsiteX1" fmla="*/ 865427 w 865427"/>
              <a:gd name="connsiteY1" fmla="*/ 0 h 444161"/>
              <a:gd name="connsiteX2" fmla="*/ 847214 w 865427"/>
              <a:gd name="connsiteY2" fmla="*/ 189211 h 444161"/>
              <a:gd name="connsiteX3" fmla="*/ 801973 w 865427"/>
              <a:gd name="connsiteY3" fmla="*/ 356255 h 444161"/>
              <a:gd name="connsiteX4" fmla="*/ 765098 w 865427"/>
              <a:gd name="connsiteY4" fmla="*/ 441729 h 444161"/>
              <a:gd name="connsiteX5" fmla="*/ 769310 w 865427"/>
              <a:gd name="connsiteY5" fmla="*/ 444161 h 444161"/>
              <a:gd name="connsiteX6" fmla="*/ 769310 w 865427"/>
              <a:gd name="connsiteY6" fmla="*/ 444161 h 444161"/>
              <a:gd name="connsiteX7" fmla="*/ 0 w 865427"/>
              <a:gd name="connsiteY7" fmla="*/ 0 h 44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5427" h="444161">
                <a:moveTo>
                  <a:pt x="0" y="0"/>
                </a:moveTo>
                <a:lnTo>
                  <a:pt x="865427" y="0"/>
                </a:lnTo>
                <a:lnTo>
                  <a:pt x="847214" y="189211"/>
                </a:lnTo>
                <a:cubicBezTo>
                  <a:pt x="836016" y="246525"/>
                  <a:pt x="820830" y="302316"/>
                  <a:pt x="801973" y="356255"/>
                </a:cubicBezTo>
                <a:lnTo>
                  <a:pt x="765098" y="441729"/>
                </a:lnTo>
                <a:lnTo>
                  <a:pt x="769310" y="444161"/>
                </a:lnTo>
                <a:lnTo>
                  <a:pt x="769310" y="444161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BC65AB43-0DE6-49F7-9D9C-4883DB217B3D}"/>
              </a:ext>
            </a:extLst>
          </p:cNvPr>
          <p:cNvSpPr/>
          <p:nvPr/>
        </p:nvSpPr>
        <p:spPr>
          <a:xfrm>
            <a:off x="7089411" y="3466071"/>
            <a:ext cx="659956" cy="733968"/>
          </a:xfrm>
          <a:custGeom>
            <a:avLst/>
            <a:gdLst>
              <a:gd name="connsiteX0" fmla="*/ 97108 w 659956"/>
              <a:gd name="connsiteY0" fmla="*/ 0 h 733968"/>
              <a:gd name="connsiteX1" fmla="*/ 659956 w 659956"/>
              <a:gd name="connsiteY1" fmla="*/ 0 h 733968"/>
              <a:gd name="connsiteX2" fmla="*/ 651583 w 659956"/>
              <a:gd name="connsiteY2" fmla="*/ 162629 h 733968"/>
              <a:gd name="connsiteX3" fmla="*/ 527152 w 659956"/>
              <a:gd name="connsiteY3" fmla="*/ 677279 h 733968"/>
              <a:gd name="connsiteX4" fmla="*/ 501961 w 659956"/>
              <a:gd name="connsiteY4" fmla="*/ 733968 h 733968"/>
              <a:gd name="connsiteX5" fmla="*/ 0 w 659956"/>
              <a:gd name="connsiteY5" fmla="*/ 444161 h 733968"/>
              <a:gd name="connsiteX6" fmla="*/ 12593 w 659956"/>
              <a:gd name="connsiteY6" fmla="*/ 419861 h 733968"/>
              <a:gd name="connsiteX7" fmla="*/ 77904 w 659956"/>
              <a:gd name="connsiteY7" fmla="*/ 199509 h 733968"/>
              <a:gd name="connsiteX8" fmla="*/ 97108 w 659956"/>
              <a:gd name="connsiteY8" fmla="*/ 0 h 73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956" h="733968">
                <a:moveTo>
                  <a:pt x="97108" y="0"/>
                </a:moveTo>
                <a:lnTo>
                  <a:pt x="659956" y="0"/>
                </a:lnTo>
                <a:lnTo>
                  <a:pt x="651583" y="162629"/>
                </a:lnTo>
                <a:cubicBezTo>
                  <a:pt x="632837" y="343512"/>
                  <a:pt x="590168" y="516377"/>
                  <a:pt x="527152" y="677279"/>
                </a:cubicBezTo>
                <a:lnTo>
                  <a:pt x="501961" y="733968"/>
                </a:lnTo>
                <a:lnTo>
                  <a:pt x="0" y="444161"/>
                </a:lnTo>
                <a:lnTo>
                  <a:pt x="12593" y="419861"/>
                </a:lnTo>
                <a:cubicBezTo>
                  <a:pt x="40953" y="349640"/>
                  <a:pt x="62974" y="275927"/>
                  <a:pt x="77904" y="199509"/>
                </a:cubicBezTo>
                <a:lnTo>
                  <a:pt x="971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9CFFE33C-CCBE-482B-BCDD-0019D1CC4038}"/>
              </a:ext>
            </a:extLst>
          </p:cNvPr>
          <p:cNvSpPr/>
          <p:nvPr/>
        </p:nvSpPr>
        <p:spPr>
          <a:xfrm>
            <a:off x="3322332" y="3466072"/>
            <a:ext cx="622309" cy="1279906"/>
          </a:xfrm>
          <a:custGeom>
            <a:avLst/>
            <a:gdLst>
              <a:gd name="connsiteX0" fmla="*/ 0 w 622309"/>
              <a:gd name="connsiteY0" fmla="*/ 0 h 1279906"/>
              <a:gd name="connsiteX1" fmla="*/ 336927 w 622309"/>
              <a:gd name="connsiteY1" fmla="*/ 0 h 1279906"/>
              <a:gd name="connsiteX2" fmla="*/ 349519 w 622309"/>
              <a:gd name="connsiteY2" fmla="*/ 230762 h 1279906"/>
              <a:gd name="connsiteX3" fmla="*/ 560014 w 622309"/>
              <a:gd name="connsiteY3" fmla="*/ 989843 h 1279906"/>
              <a:gd name="connsiteX4" fmla="*/ 622309 w 622309"/>
              <a:gd name="connsiteY4" fmla="*/ 1114799 h 1279906"/>
              <a:gd name="connsiteX5" fmla="*/ 336336 w 622309"/>
              <a:gd name="connsiteY5" fmla="*/ 1279906 h 1279906"/>
              <a:gd name="connsiteX6" fmla="*/ 333737 w 622309"/>
              <a:gd name="connsiteY6" fmla="*/ 1275482 h 1279906"/>
              <a:gd name="connsiteX7" fmla="*/ 4451 w 622309"/>
              <a:gd name="connsiteY7" fmla="*/ 139773 h 1279906"/>
              <a:gd name="connsiteX8" fmla="*/ 0 w 622309"/>
              <a:gd name="connsiteY8" fmla="*/ 0 h 127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2309" h="1279906">
                <a:moveTo>
                  <a:pt x="0" y="0"/>
                </a:moveTo>
                <a:lnTo>
                  <a:pt x="336927" y="0"/>
                </a:lnTo>
                <a:lnTo>
                  <a:pt x="349519" y="230762"/>
                </a:lnTo>
                <a:cubicBezTo>
                  <a:pt x="379013" y="499345"/>
                  <a:pt x="451558" y="754781"/>
                  <a:pt x="560014" y="989843"/>
                </a:cubicBezTo>
                <a:lnTo>
                  <a:pt x="622309" y="1114799"/>
                </a:lnTo>
                <a:lnTo>
                  <a:pt x="336336" y="1279906"/>
                </a:lnTo>
                <a:lnTo>
                  <a:pt x="333737" y="1275482"/>
                </a:lnTo>
                <a:cubicBezTo>
                  <a:pt x="146844" y="934080"/>
                  <a:pt x="30593" y="549071"/>
                  <a:pt x="4451" y="13977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10950951-204D-4EA7-B6D1-3F18A747C553}"/>
              </a:ext>
            </a:extLst>
          </p:cNvPr>
          <p:cNvSpPr/>
          <p:nvPr/>
        </p:nvSpPr>
        <p:spPr>
          <a:xfrm>
            <a:off x="3663825" y="3466072"/>
            <a:ext cx="929458" cy="1113958"/>
          </a:xfrm>
          <a:custGeom>
            <a:avLst/>
            <a:gdLst>
              <a:gd name="connsiteX0" fmla="*/ 0 w 929458"/>
              <a:gd name="connsiteY0" fmla="*/ 0 h 1113958"/>
              <a:gd name="connsiteX1" fmla="*/ 766804 w 929458"/>
              <a:gd name="connsiteY1" fmla="*/ 0 h 1113958"/>
              <a:gd name="connsiteX2" fmla="*/ 771703 w 929458"/>
              <a:gd name="connsiteY2" fmla="*/ 120248 h 1113958"/>
              <a:gd name="connsiteX3" fmla="*/ 867081 w 929458"/>
              <a:gd name="connsiteY3" fmla="*/ 583911 h 1113958"/>
              <a:gd name="connsiteX4" fmla="*/ 929458 w 929458"/>
              <a:gd name="connsiteY4" fmla="*/ 740306 h 1113958"/>
              <a:gd name="connsiteX5" fmla="*/ 282273 w 929458"/>
              <a:gd name="connsiteY5" fmla="*/ 1113958 h 1113958"/>
              <a:gd name="connsiteX6" fmla="*/ 236490 w 929458"/>
              <a:gd name="connsiteY6" fmla="*/ 1024966 h 1113958"/>
              <a:gd name="connsiteX7" fmla="*/ 13674 w 929458"/>
              <a:gd name="connsiteY7" fmla="*/ 243896 h 1113958"/>
              <a:gd name="connsiteX8" fmla="*/ 0 w 929458"/>
              <a:gd name="connsiteY8" fmla="*/ 0 h 1113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9458" h="1113958">
                <a:moveTo>
                  <a:pt x="0" y="0"/>
                </a:moveTo>
                <a:lnTo>
                  <a:pt x="766804" y="0"/>
                </a:lnTo>
                <a:lnTo>
                  <a:pt x="771703" y="120248"/>
                </a:lnTo>
                <a:cubicBezTo>
                  <a:pt x="784932" y="281820"/>
                  <a:pt x="817578" y="437304"/>
                  <a:pt x="867081" y="583911"/>
                </a:cubicBezTo>
                <a:lnTo>
                  <a:pt x="929458" y="740306"/>
                </a:lnTo>
                <a:lnTo>
                  <a:pt x="282273" y="1113958"/>
                </a:lnTo>
                <a:lnTo>
                  <a:pt x="236490" y="1024966"/>
                </a:lnTo>
                <a:cubicBezTo>
                  <a:pt x="121822" y="783982"/>
                  <a:pt x="44945" y="520979"/>
                  <a:pt x="13674" y="243896"/>
                </a:cubicBezTo>
                <a:lnTo>
                  <a:pt x="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EAACCB2-0B90-40AE-95BE-DF17A7BFECCD}"/>
              </a:ext>
            </a:extLst>
          </p:cNvPr>
          <p:cNvSpPr/>
          <p:nvPr/>
        </p:nvSpPr>
        <p:spPr>
          <a:xfrm>
            <a:off x="7600408" y="3466072"/>
            <a:ext cx="875157" cy="1087182"/>
          </a:xfrm>
          <a:custGeom>
            <a:avLst/>
            <a:gdLst>
              <a:gd name="connsiteX0" fmla="*/ 160220 w 875157"/>
              <a:gd name="connsiteY0" fmla="*/ 0 h 1087182"/>
              <a:gd name="connsiteX1" fmla="*/ 875157 w 875157"/>
              <a:gd name="connsiteY1" fmla="*/ 0 h 1087182"/>
              <a:gd name="connsiteX2" fmla="*/ 871441 w 875157"/>
              <a:gd name="connsiteY2" fmla="*/ 119440 h 1087182"/>
              <a:gd name="connsiteX3" fmla="*/ 674082 w 875157"/>
              <a:gd name="connsiteY3" fmla="*/ 944897 h 1087182"/>
              <a:gd name="connsiteX4" fmla="*/ 602749 w 875157"/>
              <a:gd name="connsiteY4" fmla="*/ 1087182 h 1087182"/>
              <a:gd name="connsiteX5" fmla="*/ 0 w 875157"/>
              <a:gd name="connsiteY5" fmla="*/ 739185 h 1087182"/>
              <a:gd name="connsiteX6" fmla="*/ 65040 w 875157"/>
              <a:gd name="connsiteY6" fmla="*/ 570856 h 1087182"/>
              <a:gd name="connsiteX7" fmla="*/ 149330 w 875157"/>
              <a:gd name="connsiteY7" fmla="*/ 188098 h 1087182"/>
              <a:gd name="connsiteX8" fmla="*/ 160220 w 875157"/>
              <a:gd name="connsiteY8" fmla="*/ 0 h 1087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5157" h="1087182">
                <a:moveTo>
                  <a:pt x="160220" y="0"/>
                </a:moveTo>
                <a:lnTo>
                  <a:pt x="875157" y="0"/>
                </a:lnTo>
                <a:lnTo>
                  <a:pt x="871441" y="119440"/>
                </a:lnTo>
                <a:cubicBezTo>
                  <a:pt x="853215" y="411486"/>
                  <a:pt x="784507" y="689605"/>
                  <a:pt x="674082" y="944897"/>
                </a:cubicBezTo>
                <a:lnTo>
                  <a:pt x="602749" y="1087182"/>
                </a:lnTo>
                <a:lnTo>
                  <a:pt x="0" y="739185"/>
                </a:lnTo>
                <a:lnTo>
                  <a:pt x="65040" y="570856"/>
                </a:lnTo>
                <a:cubicBezTo>
                  <a:pt x="105279" y="448792"/>
                  <a:pt x="133862" y="320675"/>
                  <a:pt x="149330" y="188098"/>
                </a:cubicBezTo>
                <a:lnTo>
                  <a:pt x="16022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5674E64B-7614-4B14-A0B5-180DC6059314}"/>
              </a:ext>
            </a:extLst>
          </p:cNvPr>
          <p:cNvSpPr/>
          <p:nvPr/>
        </p:nvSpPr>
        <p:spPr>
          <a:xfrm>
            <a:off x="8207307" y="3466072"/>
            <a:ext cx="661781" cy="1277296"/>
          </a:xfrm>
          <a:custGeom>
            <a:avLst/>
            <a:gdLst>
              <a:gd name="connsiteX0" fmla="*/ 273120 w 661781"/>
              <a:gd name="connsiteY0" fmla="*/ 0 h 1277296"/>
              <a:gd name="connsiteX1" fmla="*/ 661781 w 661781"/>
              <a:gd name="connsiteY1" fmla="*/ 0 h 1277296"/>
              <a:gd name="connsiteX2" fmla="*/ 649340 w 661781"/>
              <a:gd name="connsiteY2" fmla="*/ 244474 h 1277296"/>
              <a:gd name="connsiteX3" fmla="*/ 360093 w 661781"/>
              <a:gd name="connsiteY3" fmla="*/ 1216533 h 1277296"/>
              <a:gd name="connsiteX4" fmla="*/ 325135 w 661781"/>
              <a:gd name="connsiteY4" fmla="*/ 1277296 h 1277296"/>
              <a:gd name="connsiteX5" fmla="*/ 0 w 661781"/>
              <a:gd name="connsiteY5" fmla="*/ 1089579 h 1277296"/>
              <a:gd name="connsiteX6" fmla="*/ 11256 w 661781"/>
              <a:gd name="connsiteY6" fmla="*/ 1069627 h 1277296"/>
              <a:gd name="connsiteX7" fmla="*/ 262755 w 661781"/>
              <a:gd name="connsiteY7" fmla="*/ 207709 h 1277296"/>
              <a:gd name="connsiteX8" fmla="*/ 273120 w 661781"/>
              <a:gd name="connsiteY8" fmla="*/ 0 h 127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1781" h="1277296">
                <a:moveTo>
                  <a:pt x="273120" y="0"/>
                </a:moveTo>
                <a:lnTo>
                  <a:pt x="661781" y="0"/>
                </a:lnTo>
                <a:lnTo>
                  <a:pt x="649340" y="244474"/>
                </a:lnTo>
                <a:cubicBezTo>
                  <a:pt x="613814" y="591610"/>
                  <a:pt x="513312" y="919685"/>
                  <a:pt x="360093" y="1216533"/>
                </a:cubicBezTo>
                <a:lnTo>
                  <a:pt x="325135" y="1277296"/>
                </a:lnTo>
                <a:lnTo>
                  <a:pt x="0" y="1089579"/>
                </a:lnTo>
                <a:lnTo>
                  <a:pt x="11256" y="1069627"/>
                </a:lnTo>
                <a:cubicBezTo>
                  <a:pt x="144480" y="806414"/>
                  <a:pt x="231866" y="515512"/>
                  <a:pt x="262755" y="207709"/>
                </a:cubicBezTo>
                <a:lnTo>
                  <a:pt x="27312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5FE9928B-F3D2-4ABB-BCE4-BB0FF8A2032B}"/>
              </a:ext>
            </a:extLst>
          </p:cNvPr>
          <p:cNvSpPr/>
          <p:nvPr/>
        </p:nvSpPr>
        <p:spPr>
          <a:xfrm>
            <a:off x="6182799" y="3472410"/>
            <a:ext cx="872462" cy="917530"/>
          </a:xfrm>
          <a:custGeom>
            <a:avLst/>
            <a:gdLst>
              <a:gd name="connsiteX0" fmla="*/ 0 w 872462"/>
              <a:gd name="connsiteY0" fmla="*/ 0 h 917530"/>
              <a:gd name="connsiteX1" fmla="*/ 872462 w 872462"/>
              <a:gd name="connsiteY1" fmla="*/ 503716 h 917530"/>
              <a:gd name="connsiteX2" fmla="*/ 867798 w 872462"/>
              <a:gd name="connsiteY2" fmla="*/ 512716 h 917530"/>
              <a:gd name="connsiteX3" fmla="*/ 784613 w 872462"/>
              <a:gd name="connsiteY3" fmla="*/ 648651 h 917530"/>
              <a:gd name="connsiteX4" fmla="*/ 678995 w 872462"/>
              <a:gd name="connsiteY4" fmla="*/ 776360 h 917530"/>
              <a:gd name="connsiteX5" fmla="*/ 525040 w 872462"/>
              <a:gd name="connsiteY5" fmla="*/ 909395 h 917530"/>
              <a:gd name="connsiteX6" fmla="*/ 529737 w 872462"/>
              <a:gd name="connsiteY6" fmla="*/ 917530 h 917530"/>
              <a:gd name="connsiteX7" fmla="*/ 529736 w 872462"/>
              <a:gd name="connsiteY7" fmla="*/ 917530 h 917530"/>
              <a:gd name="connsiteX8" fmla="*/ 0 w 872462"/>
              <a:gd name="connsiteY8" fmla="*/ 0 h 91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462" h="917530">
                <a:moveTo>
                  <a:pt x="0" y="0"/>
                </a:moveTo>
                <a:lnTo>
                  <a:pt x="872462" y="503716"/>
                </a:lnTo>
                <a:lnTo>
                  <a:pt x="867798" y="512716"/>
                </a:lnTo>
                <a:lnTo>
                  <a:pt x="784613" y="648651"/>
                </a:lnTo>
                <a:cubicBezTo>
                  <a:pt x="752339" y="693848"/>
                  <a:pt x="717027" y="736529"/>
                  <a:pt x="678995" y="776360"/>
                </a:cubicBezTo>
                <a:lnTo>
                  <a:pt x="525040" y="909395"/>
                </a:lnTo>
                <a:lnTo>
                  <a:pt x="529737" y="917530"/>
                </a:lnTo>
                <a:lnTo>
                  <a:pt x="529736" y="917530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09ED8927-8337-4767-9EB9-744CF98F8644}"/>
              </a:ext>
            </a:extLst>
          </p:cNvPr>
          <p:cNvSpPr/>
          <p:nvPr/>
        </p:nvSpPr>
        <p:spPr>
          <a:xfrm>
            <a:off x="5092997" y="3484056"/>
            <a:ext cx="899665" cy="918848"/>
          </a:xfrm>
          <a:custGeom>
            <a:avLst/>
            <a:gdLst>
              <a:gd name="connsiteX0" fmla="*/ 899665 w 899665"/>
              <a:gd name="connsiteY0" fmla="*/ 0 h 918848"/>
              <a:gd name="connsiteX1" fmla="*/ 369168 w 899665"/>
              <a:gd name="connsiteY1" fmla="*/ 918848 h 918848"/>
              <a:gd name="connsiteX2" fmla="*/ 242709 w 899665"/>
              <a:gd name="connsiteY2" fmla="*/ 822282 h 918848"/>
              <a:gd name="connsiteX3" fmla="*/ 15888 w 899665"/>
              <a:gd name="connsiteY3" fmla="*/ 540324 h 918848"/>
              <a:gd name="connsiteX4" fmla="*/ 4053 w 899665"/>
              <a:gd name="connsiteY4" fmla="*/ 517082 h 918848"/>
              <a:gd name="connsiteX5" fmla="*/ 1 w 899665"/>
              <a:gd name="connsiteY5" fmla="*/ 519422 h 918848"/>
              <a:gd name="connsiteX6" fmla="*/ 0 w 899665"/>
              <a:gd name="connsiteY6" fmla="*/ 519421 h 918848"/>
              <a:gd name="connsiteX7" fmla="*/ 899665 w 899665"/>
              <a:gd name="connsiteY7" fmla="*/ 0 h 918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9665" h="918848">
                <a:moveTo>
                  <a:pt x="899665" y="0"/>
                </a:moveTo>
                <a:lnTo>
                  <a:pt x="369168" y="918848"/>
                </a:lnTo>
                <a:lnTo>
                  <a:pt x="242709" y="822282"/>
                </a:lnTo>
                <a:cubicBezTo>
                  <a:pt x="153737" y="741565"/>
                  <a:pt x="77025" y="646421"/>
                  <a:pt x="15888" y="540324"/>
                </a:cubicBezTo>
                <a:lnTo>
                  <a:pt x="4053" y="517082"/>
                </a:lnTo>
                <a:lnTo>
                  <a:pt x="1" y="519422"/>
                </a:lnTo>
                <a:lnTo>
                  <a:pt x="0" y="519421"/>
                </a:lnTo>
                <a:lnTo>
                  <a:pt x="899665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178D586F-0ED0-4AD4-89A5-991309882143}"/>
              </a:ext>
            </a:extLst>
          </p:cNvPr>
          <p:cNvSpPr/>
          <p:nvPr/>
        </p:nvSpPr>
        <p:spPr>
          <a:xfrm>
            <a:off x="5520637" y="3517559"/>
            <a:ext cx="538292" cy="1073949"/>
          </a:xfrm>
          <a:custGeom>
            <a:avLst/>
            <a:gdLst>
              <a:gd name="connsiteX0" fmla="*/ 538292 w 538292"/>
              <a:gd name="connsiteY0" fmla="*/ 0 h 1073949"/>
              <a:gd name="connsiteX1" fmla="*/ 538292 w 538292"/>
              <a:gd name="connsiteY1" fmla="*/ 1073949 h 1073949"/>
              <a:gd name="connsiteX2" fmla="*/ 322697 w 538292"/>
              <a:gd name="connsiteY2" fmla="*/ 1051187 h 1073949"/>
              <a:gd name="connsiteX3" fmla="*/ 137598 w 538292"/>
              <a:gd name="connsiteY3" fmla="*/ 993611 h 1073949"/>
              <a:gd name="connsiteX4" fmla="*/ 4573 w 538292"/>
              <a:gd name="connsiteY4" fmla="*/ 924429 h 1073949"/>
              <a:gd name="connsiteX5" fmla="*/ 1 w 538292"/>
              <a:gd name="connsiteY5" fmla="*/ 932349 h 1073949"/>
              <a:gd name="connsiteX6" fmla="*/ 0 w 538292"/>
              <a:gd name="connsiteY6" fmla="*/ 932349 h 1073949"/>
              <a:gd name="connsiteX7" fmla="*/ 538292 w 538292"/>
              <a:gd name="connsiteY7" fmla="*/ 0 h 107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8292" h="1073949">
                <a:moveTo>
                  <a:pt x="538292" y="0"/>
                </a:moveTo>
                <a:lnTo>
                  <a:pt x="538292" y="1073949"/>
                </a:lnTo>
                <a:lnTo>
                  <a:pt x="322697" y="1051187"/>
                </a:lnTo>
                <a:cubicBezTo>
                  <a:pt x="258852" y="1037504"/>
                  <a:pt x="196985" y="1018137"/>
                  <a:pt x="137598" y="993611"/>
                </a:cubicBezTo>
                <a:lnTo>
                  <a:pt x="4573" y="924429"/>
                </a:lnTo>
                <a:lnTo>
                  <a:pt x="1" y="932349"/>
                </a:lnTo>
                <a:lnTo>
                  <a:pt x="0" y="932349"/>
                </a:lnTo>
                <a:lnTo>
                  <a:pt x="53829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A2552A5B-9B9C-444E-8A3E-6AA90C92337A}"/>
              </a:ext>
            </a:extLst>
          </p:cNvPr>
          <p:cNvSpPr/>
          <p:nvPr/>
        </p:nvSpPr>
        <p:spPr>
          <a:xfrm>
            <a:off x="6133070" y="3534559"/>
            <a:ext cx="517310" cy="1051296"/>
          </a:xfrm>
          <a:custGeom>
            <a:avLst/>
            <a:gdLst>
              <a:gd name="connsiteX0" fmla="*/ 0 w 517310"/>
              <a:gd name="connsiteY0" fmla="*/ 0 h 1051296"/>
              <a:gd name="connsiteX1" fmla="*/ 517310 w 517310"/>
              <a:gd name="connsiteY1" fmla="*/ 896007 h 1051296"/>
              <a:gd name="connsiteX2" fmla="*/ 517310 w 517310"/>
              <a:gd name="connsiteY2" fmla="*/ 896007 h 1051296"/>
              <a:gd name="connsiteX3" fmla="*/ 511845 w 517310"/>
              <a:gd name="connsiteY3" fmla="*/ 886542 h 1051296"/>
              <a:gd name="connsiteX4" fmla="*/ 372446 w 517310"/>
              <a:gd name="connsiteY4" fmla="*/ 965786 h 1051296"/>
              <a:gd name="connsiteX5" fmla="*/ 162049 w 517310"/>
              <a:gd name="connsiteY5" fmla="*/ 1034187 h 1051296"/>
              <a:gd name="connsiteX6" fmla="*/ 0 w 517310"/>
              <a:gd name="connsiteY6" fmla="*/ 1051296 h 1051296"/>
              <a:gd name="connsiteX7" fmla="*/ 0 w 517310"/>
              <a:gd name="connsiteY7" fmla="*/ 0 h 105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310" h="1051296">
                <a:moveTo>
                  <a:pt x="0" y="0"/>
                </a:moveTo>
                <a:lnTo>
                  <a:pt x="517310" y="896007"/>
                </a:lnTo>
                <a:lnTo>
                  <a:pt x="517310" y="896007"/>
                </a:lnTo>
                <a:lnTo>
                  <a:pt x="511845" y="886542"/>
                </a:lnTo>
                <a:lnTo>
                  <a:pt x="372446" y="965786"/>
                </a:lnTo>
                <a:cubicBezTo>
                  <a:pt x="305397" y="995487"/>
                  <a:pt x="235014" y="1018550"/>
                  <a:pt x="162049" y="1034187"/>
                </a:cubicBezTo>
                <a:lnTo>
                  <a:pt x="0" y="1051296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2CA0580-78CE-4601-8CB4-480C09E33889}"/>
              </a:ext>
            </a:extLst>
          </p:cNvPr>
          <p:cNvSpPr/>
          <p:nvPr/>
        </p:nvSpPr>
        <p:spPr>
          <a:xfrm>
            <a:off x="6712536" y="3976339"/>
            <a:ext cx="848560" cy="954776"/>
          </a:xfrm>
          <a:custGeom>
            <a:avLst/>
            <a:gdLst>
              <a:gd name="connsiteX0" fmla="*/ 343094 w 848560"/>
              <a:gd name="connsiteY0" fmla="*/ 0 h 954776"/>
              <a:gd name="connsiteX1" fmla="*/ 848560 w 848560"/>
              <a:gd name="connsiteY1" fmla="*/ 291831 h 954776"/>
              <a:gd name="connsiteX2" fmla="*/ 834363 w 848560"/>
              <a:gd name="connsiteY2" fmla="*/ 323779 h 954776"/>
              <a:gd name="connsiteX3" fmla="*/ 435960 w 848560"/>
              <a:gd name="connsiteY3" fmla="*/ 853556 h 954776"/>
              <a:gd name="connsiteX4" fmla="*/ 378389 w 848560"/>
              <a:gd name="connsiteY4" fmla="*/ 901047 h 954776"/>
              <a:gd name="connsiteX5" fmla="*/ 315573 w 848560"/>
              <a:gd name="connsiteY5" fmla="*/ 952706 h 954776"/>
              <a:gd name="connsiteX6" fmla="*/ 312447 w 848560"/>
              <a:gd name="connsiteY6" fmla="*/ 954776 h 954776"/>
              <a:gd name="connsiteX7" fmla="*/ 0 w 848560"/>
              <a:gd name="connsiteY7" fmla="*/ 413601 h 954776"/>
              <a:gd name="connsiteX8" fmla="*/ 5543 w 848560"/>
              <a:gd name="connsiteY8" fmla="*/ 409977 h 954776"/>
              <a:gd name="connsiteX9" fmla="*/ 286126 w 848560"/>
              <a:gd name="connsiteY9" fmla="*/ 108996 h 954776"/>
              <a:gd name="connsiteX10" fmla="*/ 338061 w 848560"/>
              <a:gd name="connsiteY10" fmla="*/ 8787 h 954776"/>
              <a:gd name="connsiteX11" fmla="*/ 342269 w 848560"/>
              <a:gd name="connsiteY11" fmla="*/ 1910 h 954776"/>
              <a:gd name="connsiteX12" fmla="*/ 343094 w 848560"/>
              <a:gd name="connsiteY12" fmla="*/ 0 h 95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8560" h="954776">
                <a:moveTo>
                  <a:pt x="343094" y="0"/>
                </a:moveTo>
                <a:lnTo>
                  <a:pt x="848560" y="291831"/>
                </a:lnTo>
                <a:lnTo>
                  <a:pt x="834363" y="323779"/>
                </a:lnTo>
                <a:cubicBezTo>
                  <a:pt x="732787" y="527096"/>
                  <a:pt x="597160" y="706806"/>
                  <a:pt x="435960" y="853556"/>
                </a:cubicBezTo>
                <a:lnTo>
                  <a:pt x="378389" y="901047"/>
                </a:lnTo>
                <a:lnTo>
                  <a:pt x="315573" y="952706"/>
                </a:lnTo>
                <a:lnTo>
                  <a:pt x="312447" y="954776"/>
                </a:lnTo>
                <a:lnTo>
                  <a:pt x="0" y="413601"/>
                </a:lnTo>
                <a:lnTo>
                  <a:pt x="5543" y="409977"/>
                </a:lnTo>
                <a:cubicBezTo>
                  <a:pt x="115412" y="328148"/>
                  <a:pt x="210591" y="226092"/>
                  <a:pt x="286126" y="108996"/>
                </a:cubicBezTo>
                <a:lnTo>
                  <a:pt x="338061" y="8787"/>
                </a:lnTo>
                <a:lnTo>
                  <a:pt x="342269" y="1910"/>
                </a:lnTo>
                <a:lnTo>
                  <a:pt x="343094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88E4B60-0154-4E95-A8C6-20C2A21E3A0D}"/>
              </a:ext>
            </a:extLst>
          </p:cNvPr>
          <p:cNvSpPr/>
          <p:nvPr/>
        </p:nvSpPr>
        <p:spPr>
          <a:xfrm>
            <a:off x="4628690" y="4003478"/>
            <a:ext cx="833475" cy="921276"/>
          </a:xfrm>
          <a:custGeom>
            <a:avLst/>
            <a:gdLst>
              <a:gd name="connsiteX0" fmla="*/ 464308 w 833475"/>
              <a:gd name="connsiteY0" fmla="*/ 0 h 921276"/>
              <a:gd name="connsiteX1" fmla="*/ 480195 w 833475"/>
              <a:gd name="connsiteY1" fmla="*/ 31200 h 921276"/>
              <a:gd name="connsiteX2" fmla="*/ 707016 w 833475"/>
              <a:gd name="connsiteY2" fmla="*/ 313158 h 921276"/>
              <a:gd name="connsiteX3" fmla="*/ 829348 w 833475"/>
              <a:gd name="connsiteY3" fmla="*/ 406573 h 921276"/>
              <a:gd name="connsiteX4" fmla="*/ 833475 w 833475"/>
              <a:gd name="connsiteY4" fmla="*/ 399426 h 921276"/>
              <a:gd name="connsiteX5" fmla="*/ 833475 w 833475"/>
              <a:gd name="connsiteY5" fmla="*/ 399426 h 921276"/>
              <a:gd name="connsiteX6" fmla="*/ 532185 w 833475"/>
              <a:gd name="connsiteY6" fmla="*/ 921276 h 921276"/>
              <a:gd name="connsiteX7" fmla="*/ 453865 w 833475"/>
              <a:gd name="connsiteY7" fmla="*/ 861746 h 921276"/>
              <a:gd name="connsiteX8" fmla="*/ 345904 w 833475"/>
              <a:gd name="connsiteY8" fmla="*/ 763450 h 921276"/>
              <a:gd name="connsiteX9" fmla="*/ 310812 w 833475"/>
              <a:gd name="connsiteY9" fmla="*/ 725626 h 921276"/>
              <a:gd name="connsiteX10" fmla="*/ 250688 w 833475"/>
              <a:gd name="connsiteY10" fmla="*/ 660015 h 921276"/>
              <a:gd name="connsiteX11" fmla="*/ 78077 w 833475"/>
              <a:gd name="connsiteY11" fmla="*/ 417104 h 921276"/>
              <a:gd name="connsiteX12" fmla="*/ 0 w 833475"/>
              <a:gd name="connsiteY12" fmla="*/ 268067 h 921276"/>
              <a:gd name="connsiteX13" fmla="*/ 464308 w 833475"/>
              <a:gd name="connsiteY13" fmla="*/ 0 h 92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3475" h="921276">
                <a:moveTo>
                  <a:pt x="464308" y="0"/>
                </a:moveTo>
                <a:lnTo>
                  <a:pt x="480195" y="31200"/>
                </a:lnTo>
                <a:cubicBezTo>
                  <a:pt x="541332" y="137297"/>
                  <a:pt x="618044" y="232441"/>
                  <a:pt x="707016" y="313158"/>
                </a:cubicBezTo>
                <a:lnTo>
                  <a:pt x="829348" y="406573"/>
                </a:lnTo>
                <a:lnTo>
                  <a:pt x="833475" y="399426"/>
                </a:lnTo>
                <a:lnTo>
                  <a:pt x="833475" y="399426"/>
                </a:lnTo>
                <a:lnTo>
                  <a:pt x="532185" y="921276"/>
                </a:lnTo>
                <a:lnTo>
                  <a:pt x="453865" y="861746"/>
                </a:lnTo>
                <a:cubicBezTo>
                  <a:pt x="416606" y="830621"/>
                  <a:pt x="380588" y="797822"/>
                  <a:pt x="345904" y="763450"/>
                </a:cubicBezTo>
                <a:lnTo>
                  <a:pt x="310812" y="725626"/>
                </a:lnTo>
                <a:lnTo>
                  <a:pt x="250688" y="660015"/>
                </a:lnTo>
                <a:cubicBezTo>
                  <a:pt x="187209" y="584682"/>
                  <a:pt x="129421" y="503434"/>
                  <a:pt x="78077" y="417104"/>
                </a:cubicBezTo>
                <a:lnTo>
                  <a:pt x="0" y="268067"/>
                </a:lnTo>
                <a:lnTo>
                  <a:pt x="4643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917FF488-AC07-440A-9CB1-61159041CB23}"/>
              </a:ext>
            </a:extLst>
          </p:cNvPr>
          <p:cNvSpPr/>
          <p:nvPr/>
        </p:nvSpPr>
        <p:spPr>
          <a:xfrm>
            <a:off x="7024982" y="4272010"/>
            <a:ext cx="1144890" cy="1223685"/>
          </a:xfrm>
          <a:custGeom>
            <a:avLst/>
            <a:gdLst>
              <a:gd name="connsiteX0" fmla="*/ 542763 w 1144890"/>
              <a:gd name="connsiteY0" fmla="*/ 0 h 1223685"/>
              <a:gd name="connsiteX1" fmla="*/ 1144890 w 1144890"/>
              <a:gd name="connsiteY1" fmla="*/ 347638 h 1223685"/>
              <a:gd name="connsiteX2" fmla="*/ 1134264 w 1144890"/>
              <a:gd name="connsiteY2" fmla="*/ 368834 h 1223685"/>
              <a:gd name="connsiteX3" fmla="*/ 1117287 w 1144890"/>
              <a:gd name="connsiteY3" fmla="*/ 398927 h 1223685"/>
              <a:gd name="connsiteX4" fmla="*/ 1017992 w 1144890"/>
              <a:gd name="connsiteY4" fmla="*/ 551414 h 1223685"/>
              <a:gd name="connsiteX5" fmla="*/ 952721 w 1144890"/>
              <a:gd name="connsiteY5" fmla="*/ 644281 h 1223685"/>
              <a:gd name="connsiteX6" fmla="*/ 879687 w 1144890"/>
              <a:gd name="connsiteY6" fmla="*/ 732946 h 1223685"/>
              <a:gd name="connsiteX7" fmla="*/ 767697 w 1144890"/>
              <a:gd name="connsiteY7" fmla="*/ 860564 h 1223685"/>
              <a:gd name="connsiteX8" fmla="*/ 734953 w 1144890"/>
              <a:gd name="connsiteY8" fmla="*/ 892317 h 1223685"/>
              <a:gd name="connsiteX9" fmla="*/ 566732 w 1144890"/>
              <a:gd name="connsiteY9" fmla="*/ 1046816 h 1223685"/>
              <a:gd name="connsiteX10" fmla="*/ 355150 w 1144890"/>
              <a:gd name="connsiteY10" fmla="*/ 1202636 h 1223685"/>
              <a:gd name="connsiteX11" fmla="*/ 324602 w 1144890"/>
              <a:gd name="connsiteY11" fmla="*/ 1221331 h 1223685"/>
              <a:gd name="connsiteX12" fmla="*/ 325961 w 1144890"/>
              <a:gd name="connsiteY12" fmla="*/ 1223685 h 1223685"/>
              <a:gd name="connsiteX13" fmla="*/ 325961 w 1144890"/>
              <a:gd name="connsiteY13" fmla="*/ 1223685 h 1223685"/>
              <a:gd name="connsiteX14" fmla="*/ 0 w 1144890"/>
              <a:gd name="connsiteY14" fmla="*/ 659105 h 1223685"/>
              <a:gd name="connsiteX15" fmla="*/ 1 w 1144890"/>
              <a:gd name="connsiteY15" fmla="*/ 659105 h 1223685"/>
              <a:gd name="connsiteX16" fmla="*/ 261 w 1144890"/>
              <a:gd name="connsiteY16" fmla="*/ 659556 h 1223685"/>
              <a:gd name="connsiteX17" fmla="*/ 65943 w 1144890"/>
              <a:gd name="connsiteY17" fmla="*/ 605376 h 1223685"/>
              <a:gd name="connsiteX18" fmla="*/ 143003 w 1144890"/>
              <a:gd name="connsiteY18" fmla="*/ 542001 h 1223685"/>
              <a:gd name="connsiteX19" fmla="*/ 486251 w 1144890"/>
              <a:gd name="connsiteY19" fmla="*/ 111355 h 1223685"/>
              <a:gd name="connsiteX20" fmla="*/ 542763 w 1144890"/>
              <a:gd name="connsiteY20" fmla="*/ 0 h 122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44890" h="1223685">
                <a:moveTo>
                  <a:pt x="542763" y="0"/>
                </a:moveTo>
                <a:lnTo>
                  <a:pt x="1144890" y="347638"/>
                </a:lnTo>
                <a:lnTo>
                  <a:pt x="1134264" y="368834"/>
                </a:lnTo>
                <a:lnTo>
                  <a:pt x="1117287" y="398927"/>
                </a:lnTo>
                <a:lnTo>
                  <a:pt x="1017992" y="551414"/>
                </a:lnTo>
                <a:lnTo>
                  <a:pt x="952721" y="644281"/>
                </a:lnTo>
                <a:lnTo>
                  <a:pt x="879687" y="732946"/>
                </a:lnTo>
                <a:lnTo>
                  <a:pt x="767697" y="860564"/>
                </a:lnTo>
                <a:lnTo>
                  <a:pt x="734953" y="892317"/>
                </a:lnTo>
                <a:lnTo>
                  <a:pt x="566732" y="1046816"/>
                </a:lnTo>
                <a:cubicBezTo>
                  <a:pt x="499144" y="1102484"/>
                  <a:pt x="428520" y="1154521"/>
                  <a:pt x="355150" y="1202636"/>
                </a:cubicBezTo>
                <a:lnTo>
                  <a:pt x="324602" y="1221331"/>
                </a:lnTo>
                <a:lnTo>
                  <a:pt x="325961" y="1223685"/>
                </a:lnTo>
                <a:lnTo>
                  <a:pt x="325961" y="1223685"/>
                </a:lnTo>
                <a:lnTo>
                  <a:pt x="0" y="659105"/>
                </a:lnTo>
                <a:lnTo>
                  <a:pt x="1" y="659105"/>
                </a:lnTo>
                <a:lnTo>
                  <a:pt x="261" y="659556"/>
                </a:lnTo>
                <a:lnTo>
                  <a:pt x="65943" y="605376"/>
                </a:lnTo>
                <a:lnTo>
                  <a:pt x="143003" y="542001"/>
                </a:lnTo>
                <a:cubicBezTo>
                  <a:pt x="277063" y="419241"/>
                  <a:pt x="393124" y="273900"/>
                  <a:pt x="486251" y="111355"/>
                </a:cubicBezTo>
                <a:lnTo>
                  <a:pt x="542763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C0802E6-ECAA-4108-8995-BF5769E66170}"/>
              </a:ext>
            </a:extLst>
          </p:cNvPr>
          <p:cNvSpPr/>
          <p:nvPr/>
        </p:nvSpPr>
        <p:spPr>
          <a:xfrm>
            <a:off x="3981837" y="4273871"/>
            <a:ext cx="1179038" cy="1237342"/>
          </a:xfrm>
          <a:custGeom>
            <a:avLst/>
            <a:gdLst>
              <a:gd name="connsiteX0" fmla="*/ 642827 w 1179038"/>
              <a:gd name="connsiteY0" fmla="*/ 0 h 1237342"/>
              <a:gd name="connsiteX1" fmla="*/ 719234 w 1179038"/>
              <a:gd name="connsiteY1" fmla="*/ 144060 h 1237342"/>
              <a:gd name="connsiteX2" fmla="*/ 892811 w 1179038"/>
              <a:gd name="connsiteY2" fmla="*/ 385329 h 1237342"/>
              <a:gd name="connsiteX3" fmla="*/ 957665 w 1179038"/>
              <a:gd name="connsiteY3" fmla="*/ 455233 h 1237342"/>
              <a:gd name="connsiteX4" fmla="*/ 996932 w 1179038"/>
              <a:gd name="connsiteY4" fmla="*/ 498083 h 1237342"/>
              <a:gd name="connsiteX5" fmla="*/ 1104293 w 1179038"/>
              <a:gd name="connsiteY5" fmla="*/ 597048 h 1237342"/>
              <a:gd name="connsiteX6" fmla="*/ 1177565 w 1179038"/>
              <a:gd name="connsiteY6" fmla="*/ 653433 h 1237342"/>
              <a:gd name="connsiteX7" fmla="*/ 1179038 w 1179038"/>
              <a:gd name="connsiteY7" fmla="*/ 650883 h 1237342"/>
              <a:gd name="connsiteX8" fmla="*/ 1179038 w 1179038"/>
              <a:gd name="connsiteY8" fmla="*/ 650883 h 1237342"/>
              <a:gd name="connsiteX9" fmla="*/ 840445 w 1179038"/>
              <a:gd name="connsiteY9" fmla="*/ 1237342 h 1237342"/>
              <a:gd name="connsiteX10" fmla="*/ 738904 w 1179038"/>
              <a:gd name="connsiteY10" fmla="*/ 1174915 h 1237342"/>
              <a:gd name="connsiteX11" fmla="*/ 402408 w 1179038"/>
              <a:gd name="connsiteY11" fmla="*/ 897356 h 1237342"/>
              <a:gd name="connsiteX12" fmla="*/ 258355 w 1179038"/>
              <a:gd name="connsiteY12" fmla="*/ 741691 h 1237342"/>
              <a:gd name="connsiteX13" fmla="*/ 238977 w 1179038"/>
              <a:gd name="connsiteY13" fmla="*/ 717508 h 1237342"/>
              <a:gd name="connsiteX14" fmla="*/ 135067 w 1179038"/>
              <a:gd name="connsiteY14" fmla="*/ 582867 h 1237342"/>
              <a:gd name="connsiteX15" fmla="*/ 45713 w 1179038"/>
              <a:gd name="connsiteY15" fmla="*/ 442796 h 1237342"/>
              <a:gd name="connsiteX16" fmla="*/ 1121 w 1179038"/>
              <a:gd name="connsiteY16" fmla="*/ 370489 h 1237342"/>
              <a:gd name="connsiteX17" fmla="*/ 0 w 1179038"/>
              <a:gd name="connsiteY17" fmla="*/ 371136 h 1237342"/>
              <a:gd name="connsiteX18" fmla="*/ 0 w 1179038"/>
              <a:gd name="connsiteY18" fmla="*/ 371136 h 1237342"/>
              <a:gd name="connsiteX19" fmla="*/ 642827 w 1179038"/>
              <a:gd name="connsiteY19" fmla="*/ 0 h 123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79038" h="1237342">
                <a:moveTo>
                  <a:pt x="642827" y="0"/>
                </a:moveTo>
                <a:lnTo>
                  <a:pt x="719234" y="144060"/>
                </a:lnTo>
                <a:cubicBezTo>
                  <a:pt x="770865" y="229806"/>
                  <a:pt x="828977" y="310505"/>
                  <a:pt x="892811" y="385329"/>
                </a:cubicBezTo>
                <a:lnTo>
                  <a:pt x="957665" y="455233"/>
                </a:lnTo>
                <a:lnTo>
                  <a:pt x="996932" y="498083"/>
                </a:lnTo>
                <a:cubicBezTo>
                  <a:pt x="1031423" y="532689"/>
                  <a:pt x="1067241" y="565712"/>
                  <a:pt x="1104293" y="597048"/>
                </a:cubicBezTo>
                <a:lnTo>
                  <a:pt x="1177565" y="653433"/>
                </a:lnTo>
                <a:lnTo>
                  <a:pt x="1179038" y="650883"/>
                </a:lnTo>
                <a:lnTo>
                  <a:pt x="1179038" y="650883"/>
                </a:lnTo>
                <a:lnTo>
                  <a:pt x="840445" y="1237342"/>
                </a:lnTo>
                <a:lnTo>
                  <a:pt x="738904" y="1174915"/>
                </a:lnTo>
                <a:cubicBezTo>
                  <a:pt x="618566" y="1092644"/>
                  <a:pt x="505956" y="999675"/>
                  <a:pt x="402408" y="897356"/>
                </a:cubicBezTo>
                <a:lnTo>
                  <a:pt x="258355" y="741691"/>
                </a:lnTo>
                <a:lnTo>
                  <a:pt x="238977" y="717508"/>
                </a:lnTo>
                <a:lnTo>
                  <a:pt x="135067" y="582867"/>
                </a:lnTo>
                <a:lnTo>
                  <a:pt x="45713" y="442796"/>
                </a:lnTo>
                <a:lnTo>
                  <a:pt x="1121" y="370489"/>
                </a:lnTo>
                <a:lnTo>
                  <a:pt x="0" y="371136"/>
                </a:lnTo>
                <a:lnTo>
                  <a:pt x="0" y="371136"/>
                </a:lnTo>
                <a:lnTo>
                  <a:pt x="6428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8016EB7B-6177-4CA2-B888-4F124FE9B7A3}"/>
              </a:ext>
            </a:extLst>
          </p:cNvPr>
          <p:cNvSpPr/>
          <p:nvPr/>
        </p:nvSpPr>
        <p:spPr>
          <a:xfrm>
            <a:off x="6133070" y="4430566"/>
            <a:ext cx="830727" cy="806151"/>
          </a:xfrm>
          <a:custGeom>
            <a:avLst/>
            <a:gdLst>
              <a:gd name="connsiteX0" fmla="*/ 517310 w 830727"/>
              <a:gd name="connsiteY0" fmla="*/ 0 h 806151"/>
              <a:gd name="connsiteX1" fmla="*/ 830727 w 830727"/>
              <a:gd name="connsiteY1" fmla="*/ 542854 h 806151"/>
              <a:gd name="connsiteX2" fmla="*/ 830727 w 830727"/>
              <a:gd name="connsiteY2" fmla="*/ 542855 h 806151"/>
              <a:gd name="connsiteX3" fmla="*/ 829972 w 830727"/>
              <a:gd name="connsiteY3" fmla="*/ 541548 h 806151"/>
              <a:gd name="connsiteX4" fmla="*/ 757584 w 830727"/>
              <a:gd name="connsiteY4" fmla="*/ 589464 h 806151"/>
              <a:gd name="connsiteX5" fmla="*/ 175261 w 830727"/>
              <a:gd name="connsiteY5" fmla="*/ 794105 h 806151"/>
              <a:gd name="connsiteX6" fmla="*/ 0 w 830727"/>
              <a:gd name="connsiteY6" fmla="*/ 806151 h 806151"/>
              <a:gd name="connsiteX7" fmla="*/ 0 w 830727"/>
              <a:gd name="connsiteY7" fmla="*/ 163904 h 806151"/>
              <a:gd name="connsiteX8" fmla="*/ 216277 w 830727"/>
              <a:gd name="connsiteY8" fmla="*/ 135370 h 806151"/>
              <a:gd name="connsiteX9" fmla="*/ 470425 w 830727"/>
              <a:gd name="connsiteY9" fmla="*/ 30645 h 806151"/>
              <a:gd name="connsiteX10" fmla="*/ 517310 w 830727"/>
              <a:gd name="connsiteY10" fmla="*/ 0 h 806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0727" h="806151">
                <a:moveTo>
                  <a:pt x="517310" y="0"/>
                </a:moveTo>
                <a:lnTo>
                  <a:pt x="830727" y="542854"/>
                </a:lnTo>
                <a:lnTo>
                  <a:pt x="830727" y="542855"/>
                </a:lnTo>
                <a:lnTo>
                  <a:pt x="829972" y="541548"/>
                </a:lnTo>
                <a:lnTo>
                  <a:pt x="757584" y="589464"/>
                </a:lnTo>
                <a:cubicBezTo>
                  <a:pt x="580418" y="694326"/>
                  <a:pt x="383855" y="765215"/>
                  <a:pt x="175261" y="794105"/>
                </a:cubicBezTo>
                <a:lnTo>
                  <a:pt x="0" y="806151"/>
                </a:lnTo>
                <a:lnTo>
                  <a:pt x="0" y="163904"/>
                </a:lnTo>
                <a:lnTo>
                  <a:pt x="216277" y="135370"/>
                </a:lnTo>
                <a:cubicBezTo>
                  <a:pt x="305811" y="111244"/>
                  <a:pt x="391016" y="75823"/>
                  <a:pt x="470425" y="30645"/>
                </a:cubicBezTo>
                <a:lnTo>
                  <a:pt x="51731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1D407774-2A38-4D56-A96F-F5207EA45CFE}"/>
              </a:ext>
            </a:extLst>
          </p:cNvPr>
          <p:cNvSpPr/>
          <p:nvPr/>
        </p:nvSpPr>
        <p:spPr>
          <a:xfrm>
            <a:off x="5219262" y="4449908"/>
            <a:ext cx="839667" cy="787318"/>
          </a:xfrm>
          <a:custGeom>
            <a:avLst/>
            <a:gdLst>
              <a:gd name="connsiteX0" fmla="*/ 301376 w 839667"/>
              <a:gd name="connsiteY0" fmla="*/ 0 h 787318"/>
              <a:gd name="connsiteX1" fmla="*/ 438973 w 839667"/>
              <a:gd name="connsiteY1" fmla="*/ 71560 h 787318"/>
              <a:gd name="connsiteX2" fmla="*/ 624072 w 839667"/>
              <a:gd name="connsiteY2" fmla="*/ 129136 h 787318"/>
              <a:gd name="connsiteX3" fmla="*/ 839667 w 839667"/>
              <a:gd name="connsiteY3" fmla="*/ 151898 h 787318"/>
              <a:gd name="connsiteX4" fmla="*/ 839667 w 839667"/>
              <a:gd name="connsiteY4" fmla="*/ 787318 h 787318"/>
              <a:gd name="connsiteX5" fmla="*/ 706283 w 839667"/>
              <a:gd name="connsiteY5" fmla="*/ 779979 h 787318"/>
              <a:gd name="connsiteX6" fmla="*/ 117773 w 839667"/>
              <a:gd name="connsiteY6" fmla="*/ 590639 h 787318"/>
              <a:gd name="connsiteX7" fmla="*/ 1962 w 839667"/>
              <a:gd name="connsiteY7" fmla="*/ 518601 h 787318"/>
              <a:gd name="connsiteX8" fmla="*/ 1 w 839667"/>
              <a:gd name="connsiteY8" fmla="*/ 521998 h 787318"/>
              <a:gd name="connsiteX9" fmla="*/ 0 w 839667"/>
              <a:gd name="connsiteY9" fmla="*/ 521997 h 787318"/>
              <a:gd name="connsiteX10" fmla="*/ 301376 w 839667"/>
              <a:gd name="connsiteY10" fmla="*/ 0 h 787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9667" h="787318">
                <a:moveTo>
                  <a:pt x="301376" y="0"/>
                </a:moveTo>
                <a:lnTo>
                  <a:pt x="438973" y="71560"/>
                </a:lnTo>
                <a:cubicBezTo>
                  <a:pt x="498360" y="96086"/>
                  <a:pt x="560227" y="115453"/>
                  <a:pt x="624072" y="129136"/>
                </a:cubicBezTo>
                <a:lnTo>
                  <a:pt x="839667" y="151898"/>
                </a:lnTo>
                <a:lnTo>
                  <a:pt x="839667" y="787318"/>
                </a:lnTo>
                <a:lnTo>
                  <a:pt x="706283" y="779979"/>
                </a:lnTo>
                <a:cubicBezTo>
                  <a:pt x="496117" y="756724"/>
                  <a:pt x="297492" y="690936"/>
                  <a:pt x="117773" y="590639"/>
                </a:cubicBezTo>
                <a:lnTo>
                  <a:pt x="1962" y="518601"/>
                </a:lnTo>
                <a:lnTo>
                  <a:pt x="1" y="521998"/>
                </a:lnTo>
                <a:lnTo>
                  <a:pt x="0" y="521997"/>
                </a:lnTo>
                <a:lnTo>
                  <a:pt x="301376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2CC5B18-1542-48B5-A337-0951FBCF850B}"/>
              </a:ext>
            </a:extLst>
          </p:cNvPr>
          <p:cNvSpPr/>
          <p:nvPr/>
        </p:nvSpPr>
        <p:spPr>
          <a:xfrm>
            <a:off x="7350943" y="4620228"/>
            <a:ext cx="1144527" cy="1170445"/>
          </a:xfrm>
          <a:custGeom>
            <a:avLst/>
            <a:gdLst>
              <a:gd name="connsiteX0" fmla="*/ 819933 w 1144527"/>
              <a:gd name="connsiteY0" fmla="*/ 0 h 1170445"/>
              <a:gd name="connsiteX1" fmla="*/ 1144527 w 1144527"/>
              <a:gd name="connsiteY1" fmla="*/ 187404 h 1170445"/>
              <a:gd name="connsiteX2" fmla="*/ 1091850 w 1144527"/>
              <a:gd name="connsiteY2" fmla="*/ 278968 h 1170445"/>
              <a:gd name="connsiteX3" fmla="*/ 252185 w 1144527"/>
              <a:gd name="connsiteY3" fmla="*/ 1121308 h 1170445"/>
              <a:gd name="connsiteX4" fmla="*/ 170305 w 1144527"/>
              <a:gd name="connsiteY4" fmla="*/ 1170445 h 1170445"/>
              <a:gd name="connsiteX5" fmla="*/ 0 w 1144527"/>
              <a:gd name="connsiteY5" fmla="*/ 875467 h 1170445"/>
              <a:gd name="connsiteX6" fmla="*/ 64344 w 1144527"/>
              <a:gd name="connsiteY6" fmla="*/ 835767 h 1170445"/>
              <a:gd name="connsiteX7" fmla="*/ 280123 w 1144527"/>
              <a:gd name="connsiteY7" fmla="*/ 669065 h 1170445"/>
              <a:gd name="connsiteX8" fmla="*/ 408992 w 1144527"/>
              <a:gd name="connsiteY8" fmla="*/ 544099 h 1170445"/>
              <a:gd name="connsiteX9" fmla="*/ 434140 w 1144527"/>
              <a:gd name="connsiteY9" fmla="*/ 521001 h 1170445"/>
              <a:gd name="connsiteX10" fmla="*/ 441736 w 1144527"/>
              <a:gd name="connsiteY10" fmla="*/ 512346 h 1170445"/>
              <a:gd name="connsiteX11" fmla="*/ 475881 w 1144527"/>
              <a:gd name="connsiteY11" fmla="*/ 479234 h 1170445"/>
              <a:gd name="connsiteX12" fmla="*/ 553726 w 1144527"/>
              <a:gd name="connsiteY12" fmla="*/ 384728 h 1170445"/>
              <a:gd name="connsiteX13" fmla="*/ 607555 w 1144527"/>
              <a:gd name="connsiteY13" fmla="*/ 323388 h 1170445"/>
              <a:gd name="connsiteX14" fmla="*/ 626760 w 1144527"/>
              <a:gd name="connsiteY14" fmla="*/ 296063 h 1170445"/>
              <a:gd name="connsiteX15" fmla="*/ 649669 w 1144527"/>
              <a:gd name="connsiteY15" fmla="*/ 268251 h 1170445"/>
              <a:gd name="connsiteX16" fmla="*/ 692031 w 1144527"/>
              <a:gd name="connsiteY16" fmla="*/ 203196 h 1170445"/>
              <a:gd name="connsiteX17" fmla="*/ 759275 w 1144527"/>
              <a:gd name="connsiteY17" fmla="*/ 107521 h 1170445"/>
              <a:gd name="connsiteX18" fmla="*/ 791326 w 1144527"/>
              <a:gd name="connsiteY18" fmla="*/ 50709 h 1170445"/>
              <a:gd name="connsiteX19" fmla="*/ 799540 w 1144527"/>
              <a:gd name="connsiteY19" fmla="*/ 38094 h 1170445"/>
              <a:gd name="connsiteX20" fmla="*/ 808303 w 1144527"/>
              <a:gd name="connsiteY20" fmla="*/ 20616 h 1170445"/>
              <a:gd name="connsiteX21" fmla="*/ 819933 w 1144527"/>
              <a:gd name="connsiteY21" fmla="*/ 0 h 117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44527" h="1170445">
                <a:moveTo>
                  <a:pt x="819933" y="0"/>
                </a:moveTo>
                <a:lnTo>
                  <a:pt x="1144527" y="187404"/>
                </a:lnTo>
                <a:lnTo>
                  <a:pt x="1091850" y="278968"/>
                </a:lnTo>
                <a:cubicBezTo>
                  <a:pt x="876717" y="616413"/>
                  <a:pt x="589713" y="904255"/>
                  <a:pt x="252185" y="1121308"/>
                </a:cubicBezTo>
                <a:lnTo>
                  <a:pt x="170305" y="1170445"/>
                </a:lnTo>
                <a:lnTo>
                  <a:pt x="0" y="875467"/>
                </a:lnTo>
                <a:lnTo>
                  <a:pt x="64344" y="835767"/>
                </a:lnTo>
                <a:cubicBezTo>
                  <a:pt x="139391" y="784275"/>
                  <a:pt x="211426" y="728598"/>
                  <a:pt x="280123" y="669065"/>
                </a:cubicBezTo>
                <a:lnTo>
                  <a:pt x="408992" y="544099"/>
                </a:lnTo>
                <a:lnTo>
                  <a:pt x="434140" y="521001"/>
                </a:lnTo>
                <a:lnTo>
                  <a:pt x="441736" y="512346"/>
                </a:lnTo>
                <a:lnTo>
                  <a:pt x="475881" y="479234"/>
                </a:lnTo>
                <a:lnTo>
                  <a:pt x="553726" y="384728"/>
                </a:lnTo>
                <a:lnTo>
                  <a:pt x="607555" y="323388"/>
                </a:lnTo>
                <a:lnTo>
                  <a:pt x="626760" y="296063"/>
                </a:lnTo>
                <a:lnTo>
                  <a:pt x="649669" y="268251"/>
                </a:lnTo>
                <a:lnTo>
                  <a:pt x="692031" y="203196"/>
                </a:lnTo>
                <a:lnTo>
                  <a:pt x="759275" y="107521"/>
                </a:lnTo>
                <a:lnTo>
                  <a:pt x="791326" y="50709"/>
                </a:lnTo>
                <a:lnTo>
                  <a:pt x="799540" y="38094"/>
                </a:lnTo>
                <a:lnTo>
                  <a:pt x="808303" y="20616"/>
                </a:lnTo>
                <a:lnTo>
                  <a:pt x="819933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A9AA0AE7-5088-4C89-8C20-EE4A655F2B46}"/>
              </a:ext>
            </a:extLst>
          </p:cNvPr>
          <p:cNvSpPr/>
          <p:nvPr/>
        </p:nvSpPr>
        <p:spPr>
          <a:xfrm>
            <a:off x="3696227" y="4645007"/>
            <a:ext cx="1126056" cy="1139615"/>
          </a:xfrm>
          <a:custGeom>
            <a:avLst/>
            <a:gdLst>
              <a:gd name="connsiteX0" fmla="*/ 285610 w 1126056"/>
              <a:gd name="connsiteY0" fmla="*/ 0 h 1139615"/>
              <a:gd name="connsiteX1" fmla="*/ 331323 w 1126056"/>
              <a:gd name="connsiteY1" fmla="*/ 71660 h 1139615"/>
              <a:gd name="connsiteX2" fmla="*/ 405888 w 1126056"/>
              <a:gd name="connsiteY2" fmla="*/ 192567 h 1139615"/>
              <a:gd name="connsiteX3" fmla="*/ 420677 w 1126056"/>
              <a:gd name="connsiteY3" fmla="*/ 211731 h 1139615"/>
              <a:gd name="connsiteX4" fmla="*/ 436222 w 1126056"/>
              <a:gd name="connsiteY4" fmla="*/ 236098 h 1139615"/>
              <a:gd name="connsiteX5" fmla="*/ 524587 w 1126056"/>
              <a:gd name="connsiteY5" fmla="*/ 346372 h 1139615"/>
              <a:gd name="connsiteX6" fmla="*/ 539658 w 1126056"/>
              <a:gd name="connsiteY6" fmla="*/ 365900 h 1139615"/>
              <a:gd name="connsiteX7" fmla="*/ 543965 w 1126056"/>
              <a:gd name="connsiteY7" fmla="*/ 370555 h 1139615"/>
              <a:gd name="connsiteX8" fmla="*/ 577320 w 1126056"/>
              <a:gd name="connsiteY8" fmla="*/ 412179 h 1139615"/>
              <a:gd name="connsiteX9" fmla="*/ 1087613 w 1126056"/>
              <a:gd name="connsiteY9" fmla="*/ 851283 h 1139615"/>
              <a:gd name="connsiteX10" fmla="*/ 1122869 w 1126056"/>
              <a:gd name="connsiteY10" fmla="*/ 871725 h 1139615"/>
              <a:gd name="connsiteX11" fmla="*/ 1126055 w 1126056"/>
              <a:gd name="connsiteY11" fmla="*/ 866206 h 1139615"/>
              <a:gd name="connsiteX12" fmla="*/ 1126056 w 1126056"/>
              <a:gd name="connsiteY12" fmla="*/ 866206 h 1139615"/>
              <a:gd name="connsiteX13" fmla="*/ 968203 w 1126056"/>
              <a:gd name="connsiteY13" fmla="*/ 1139615 h 1139615"/>
              <a:gd name="connsiteX14" fmla="*/ 848357 w 1126056"/>
              <a:gd name="connsiteY14" fmla="*/ 1067364 h 1139615"/>
              <a:gd name="connsiteX15" fmla="*/ 44207 w 1126056"/>
              <a:gd name="connsiteY15" fmla="*/ 240136 h 1139615"/>
              <a:gd name="connsiteX16" fmla="*/ 0 w 1126056"/>
              <a:gd name="connsiteY16" fmla="*/ 164897 h 1139615"/>
              <a:gd name="connsiteX17" fmla="*/ 285610 w 1126056"/>
              <a:gd name="connsiteY17" fmla="*/ 0 h 1139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26056" h="1139615">
                <a:moveTo>
                  <a:pt x="285610" y="0"/>
                </a:moveTo>
                <a:lnTo>
                  <a:pt x="331323" y="71660"/>
                </a:lnTo>
                <a:lnTo>
                  <a:pt x="405888" y="192567"/>
                </a:lnTo>
                <a:lnTo>
                  <a:pt x="420677" y="211731"/>
                </a:lnTo>
                <a:lnTo>
                  <a:pt x="436222" y="236098"/>
                </a:lnTo>
                <a:lnTo>
                  <a:pt x="524587" y="346372"/>
                </a:lnTo>
                <a:lnTo>
                  <a:pt x="539658" y="365900"/>
                </a:lnTo>
                <a:lnTo>
                  <a:pt x="543965" y="370555"/>
                </a:lnTo>
                <a:lnTo>
                  <a:pt x="577320" y="412179"/>
                </a:lnTo>
                <a:cubicBezTo>
                  <a:pt x="726214" y="581387"/>
                  <a:pt x="897952" y="729421"/>
                  <a:pt x="1087613" y="851283"/>
                </a:cubicBezTo>
                <a:lnTo>
                  <a:pt x="1122869" y="871725"/>
                </a:lnTo>
                <a:lnTo>
                  <a:pt x="1126055" y="866206"/>
                </a:lnTo>
                <a:lnTo>
                  <a:pt x="1126056" y="866206"/>
                </a:lnTo>
                <a:lnTo>
                  <a:pt x="968203" y="1139615"/>
                </a:lnTo>
                <a:lnTo>
                  <a:pt x="848357" y="1067364"/>
                </a:lnTo>
                <a:cubicBezTo>
                  <a:pt x="525425" y="850867"/>
                  <a:pt x="250886" y="568685"/>
                  <a:pt x="44207" y="240136"/>
                </a:cubicBezTo>
                <a:lnTo>
                  <a:pt x="0" y="164897"/>
                </a:lnTo>
                <a:lnTo>
                  <a:pt x="28561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F864F3C3-B9F1-4441-9147-B08EF8752697}"/>
              </a:ext>
            </a:extLst>
          </p:cNvPr>
          <p:cNvSpPr/>
          <p:nvPr/>
        </p:nvSpPr>
        <p:spPr>
          <a:xfrm>
            <a:off x="4883236" y="4971906"/>
            <a:ext cx="1175693" cy="893528"/>
          </a:xfrm>
          <a:custGeom>
            <a:avLst/>
            <a:gdLst>
              <a:gd name="connsiteX0" fmla="*/ 336027 w 1175693"/>
              <a:gd name="connsiteY0" fmla="*/ 0 h 893528"/>
              <a:gd name="connsiteX1" fmla="*/ 455958 w 1175693"/>
              <a:gd name="connsiteY1" fmla="*/ 75528 h 893528"/>
              <a:gd name="connsiteX2" fmla="*/ 1041197 w 1175693"/>
              <a:gd name="connsiteY2" fmla="*/ 266156 h 893528"/>
              <a:gd name="connsiteX3" fmla="*/ 1175693 w 1175693"/>
              <a:gd name="connsiteY3" fmla="*/ 273648 h 893528"/>
              <a:gd name="connsiteX4" fmla="*/ 1175693 w 1175693"/>
              <a:gd name="connsiteY4" fmla="*/ 893528 h 893528"/>
              <a:gd name="connsiteX5" fmla="*/ 1031557 w 1175693"/>
              <a:gd name="connsiteY5" fmla="*/ 888920 h 893528"/>
              <a:gd name="connsiteX6" fmla="*/ 36438 w 1175693"/>
              <a:gd name="connsiteY6" fmla="*/ 599181 h 893528"/>
              <a:gd name="connsiteX7" fmla="*/ 2231 w 1175693"/>
              <a:gd name="connsiteY7" fmla="*/ 578151 h 893528"/>
              <a:gd name="connsiteX8" fmla="*/ 0 w 1175693"/>
              <a:gd name="connsiteY8" fmla="*/ 582015 h 893528"/>
              <a:gd name="connsiteX9" fmla="*/ 0 w 1175693"/>
              <a:gd name="connsiteY9" fmla="*/ 582015 h 893528"/>
              <a:gd name="connsiteX10" fmla="*/ 336027 w 1175693"/>
              <a:gd name="connsiteY10" fmla="*/ 0 h 89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75693" h="893528">
                <a:moveTo>
                  <a:pt x="336027" y="0"/>
                </a:moveTo>
                <a:lnTo>
                  <a:pt x="455958" y="75528"/>
                </a:lnTo>
                <a:cubicBezTo>
                  <a:pt x="634679" y="176507"/>
                  <a:pt x="832200" y="242743"/>
                  <a:pt x="1041197" y="266156"/>
                </a:cubicBezTo>
                <a:lnTo>
                  <a:pt x="1175693" y="273648"/>
                </a:lnTo>
                <a:lnTo>
                  <a:pt x="1175693" y="893528"/>
                </a:lnTo>
                <a:lnTo>
                  <a:pt x="1031557" y="888920"/>
                </a:lnTo>
                <a:cubicBezTo>
                  <a:pt x="672926" y="865917"/>
                  <a:pt x="335578" y="763628"/>
                  <a:pt x="36438" y="599181"/>
                </a:cubicBezTo>
                <a:lnTo>
                  <a:pt x="2231" y="578151"/>
                </a:lnTo>
                <a:lnTo>
                  <a:pt x="0" y="582015"/>
                </a:lnTo>
                <a:lnTo>
                  <a:pt x="0" y="582015"/>
                </a:lnTo>
                <a:lnTo>
                  <a:pt x="3360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C2E53A4-2121-4546-B63F-13972A4049A5}"/>
              </a:ext>
            </a:extLst>
          </p:cNvPr>
          <p:cNvSpPr/>
          <p:nvPr/>
        </p:nvSpPr>
        <p:spPr>
          <a:xfrm>
            <a:off x="6133070" y="4973421"/>
            <a:ext cx="1153254" cy="890271"/>
          </a:xfrm>
          <a:custGeom>
            <a:avLst/>
            <a:gdLst>
              <a:gd name="connsiteX0" fmla="*/ 830727 w 1153254"/>
              <a:gd name="connsiteY0" fmla="*/ 0 h 890271"/>
              <a:gd name="connsiteX1" fmla="*/ 1153254 w 1153254"/>
              <a:gd name="connsiteY1" fmla="*/ 558634 h 890271"/>
              <a:gd name="connsiteX2" fmla="*/ 1118650 w 1153254"/>
              <a:gd name="connsiteY2" fmla="*/ 579810 h 890271"/>
              <a:gd name="connsiteX3" fmla="*/ 96430 w 1153254"/>
              <a:gd name="connsiteY3" fmla="*/ 887092 h 890271"/>
              <a:gd name="connsiteX4" fmla="*/ 0 w 1153254"/>
              <a:gd name="connsiteY4" fmla="*/ 890271 h 890271"/>
              <a:gd name="connsiteX5" fmla="*/ 0 w 1153254"/>
              <a:gd name="connsiteY5" fmla="*/ 271360 h 890271"/>
              <a:gd name="connsiteX6" fmla="*/ 172022 w 1153254"/>
              <a:gd name="connsiteY6" fmla="*/ 259390 h 890271"/>
              <a:gd name="connsiteX7" fmla="*/ 751107 w 1153254"/>
              <a:gd name="connsiteY7" fmla="*/ 53357 h 890271"/>
              <a:gd name="connsiteX8" fmla="*/ 830727 w 1153254"/>
              <a:gd name="connsiteY8" fmla="*/ 0 h 89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254" h="890271">
                <a:moveTo>
                  <a:pt x="830727" y="0"/>
                </a:moveTo>
                <a:lnTo>
                  <a:pt x="1153254" y="558634"/>
                </a:lnTo>
                <a:lnTo>
                  <a:pt x="1118650" y="579810"/>
                </a:lnTo>
                <a:cubicBezTo>
                  <a:pt x="812999" y="753951"/>
                  <a:pt x="466071" y="862641"/>
                  <a:pt x="96430" y="887092"/>
                </a:cubicBezTo>
                <a:lnTo>
                  <a:pt x="0" y="890271"/>
                </a:lnTo>
                <a:lnTo>
                  <a:pt x="0" y="271360"/>
                </a:lnTo>
                <a:lnTo>
                  <a:pt x="172022" y="259390"/>
                </a:lnTo>
                <a:cubicBezTo>
                  <a:pt x="379456" y="230303"/>
                  <a:pt x="574926" y="158932"/>
                  <a:pt x="751107" y="53357"/>
                </a:cubicBezTo>
                <a:lnTo>
                  <a:pt x="8307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0D8DC839-1D22-4628-A6B8-2F8C78736BE8}"/>
              </a:ext>
            </a:extLst>
          </p:cNvPr>
          <p:cNvSpPr/>
          <p:nvPr/>
        </p:nvSpPr>
        <p:spPr>
          <a:xfrm>
            <a:off x="6133070" y="5532054"/>
            <a:ext cx="1324596" cy="649401"/>
          </a:xfrm>
          <a:custGeom>
            <a:avLst/>
            <a:gdLst>
              <a:gd name="connsiteX0" fmla="*/ 1153254 w 1324596"/>
              <a:gd name="connsiteY0" fmla="*/ 0 h 649401"/>
              <a:gd name="connsiteX1" fmla="*/ 1324596 w 1324596"/>
              <a:gd name="connsiteY1" fmla="*/ 296774 h 649401"/>
              <a:gd name="connsiteX2" fmla="*/ 1322373 w 1324596"/>
              <a:gd name="connsiteY2" fmla="*/ 298109 h 649401"/>
              <a:gd name="connsiteX3" fmla="*/ 146725 w 1324596"/>
              <a:gd name="connsiteY3" fmla="*/ 644657 h 649401"/>
              <a:gd name="connsiteX4" fmla="*/ 0 w 1324596"/>
              <a:gd name="connsiteY4" fmla="*/ 649401 h 649401"/>
              <a:gd name="connsiteX5" fmla="*/ 0 w 1324596"/>
              <a:gd name="connsiteY5" fmla="*/ 339476 h 649401"/>
              <a:gd name="connsiteX6" fmla="*/ 90771 w 1324596"/>
              <a:gd name="connsiteY6" fmla="*/ 336563 h 649401"/>
              <a:gd name="connsiteX7" fmla="*/ 1083718 w 1324596"/>
              <a:gd name="connsiteY7" fmla="*/ 46415 h 649401"/>
              <a:gd name="connsiteX8" fmla="*/ 1154748 w 1324596"/>
              <a:gd name="connsiteY8" fmla="*/ 2589 h 649401"/>
              <a:gd name="connsiteX9" fmla="*/ 1153254 w 1324596"/>
              <a:gd name="connsiteY9" fmla="*/ 1 h 649401"/>
              <a:gd name="connsiteX10" fmla="*/ 1153254 w 1324596"/>
              <a:gd name="connsiteY10" fmla="*/ 0 h 64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4596" h="649401">
                <a:moveTo>
                  <a:pt x="1153254" y="0"/>
                </a:moveTo>
                <a:lnTo>
                  <a:pt x="1324596" y="296774"/>
                </a:lnTo>
                <a:lnTo>
                  <a:pt x="1322373" y="298109"/>
                </a:lnTo>
                <a:cubicBezTo>
                  <a:pt x="970846" y="494503"/>
                  <a:pt x="571847" y="617081"/>
                  <a:pt x="146725" y="644657"/>
                </a:cubicBezTo>
                <a:lnTo>
                  <a:pt x="0" y="649401"/>
                </a:lnTo>
                <a:lnTo>
                  <a:pt x="0" y="339476"/>
                </a:lnTo>
                <a:lnTo>
                  <a:pt x="90771" y="336563"/>
                </a:lnTo>
                <a:cubicBezTo>
                  <a:pt x="448619" y="313528"/>
                  <a:pt x="785231" y="211094"/>
                  <a:pt x="1083718" y="46415"/>
                </a:cubicBezTo>
                <a:lnTo>
                  <a:pt x="1154748" y="2589"/>
                </a:lnTo>
                <a:lnTo>
                  <a:pt x="1153254" y="1"/>
                </a:lnTo>
                <a:lnTo>
                  <a:pt x="1153254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2921A5A-60A3-470C-B54B-AE77583A6330}"/>
              </a:ext>
            </a:extLst>
          </p:cNvPr>
          <p:cNvSpPr/>
          <p:nvPr/>
        </p:nvSpPr>
        <p:spPr>
          <a:xfrm>
            <a:off x="4727937" y="5553921"/>
            <a:ext cx="1330992" cy="627566"/>
          </a:xfrm>
          <a:custGeom>
            <a:avLst/>
            <a:gdLst>
              <a:gd name="connsiteX0" fmla="*/ 155299 w 1330992"/>
              <a:gd name="connsiteY0" fmla="*/ 0 h 627566"/>
              <a:gd name="connsiteX1" fmla="*/ 245268 w 1330992"/>
              <a:gd name="connsiteY1" fmla="*/ 52165 h 627566"/>
              <a:gd name="connsiteX2" fmla="*/ 1095136 w 1330992"/>
              <a:gd name="connsiteY2" fmla="*/ 307034 h 627566"/>
              <a:gd name="connsiteX3" fmla="*/ 1330992 w 1330992"/>
              <a:gd name="connsiteY3" fmla="*/ 319129 h 627566"/>
              <a:gd name="connsiteX4" fmla="*/ 1330992 w 1330992"/>
              <a:gd name="connsiteY4" fmla="*/ 627566 h 627566"/>
              <a:gd name="connsiteX5" fmla="*/ 1189917 w 1330992"/>
              <a:gd name="connsiteY5" fmla="*/ 623143 h 627566"/>
              <a:gd name="connsiteX6" fmla="*/ 45439 w 1330992"/>
              <a:gd name="connsiteY6" fmla="*/ 296380 h 627566"/>
              <a:gd name="connsiteX7" fmla="*/ 0 w 1330992"/>
              <a:gd name="connsiteY7" fmla="*/ 268986 h 627566"/>
              <a:gd name="connsiteX8" fmla="*/ 155299 w 1330992"/>
              <a:gd name="connsiteY8" fmla="*/ 0 h 62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0992" h="627566">
                <a:moveTo>
                  <a:pt x="155299" y="0"/>
                </a:moveTo>
                <a:lnTo>
                  <a:pt x="245268" y="52165"/>
                </a:lnTo>
                <a:cubicBezTo>
                  <a:pt x="504801" y="187174"/>
                  <a:pt x="791636" y="275730"/>
                  <a:pt x="1095136" y="307034"/>
                </a:cubicBezTo>
                <a:lnTo>
                  <a:pt x="1330992" y="319129"/>
                </a:lnTo>
                <a:lnTo>
                  <a:pt x="1330992" y="627566"/>
                </a:lnTo>
                <a:lnTo>
                  <a:pt x="1189917" y="623143"/>
                </a:lnTo>
                <a:cubicBezTo>
                  <a:pt x="777459" y="597201"/>
                  <a:pt x="389477" y="481840"/>
                  <a:pt x="45439" y="296380"/>
                </a:cubicBezTo>
                <a:lnTo>
                  <a:pt x="0" y="268986"/>
                </a:lnTo>
                <a:lnTo>
                  <a:pt x="15529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D2F4E02-9D29-48D7-B99D-2CD753B2EA48}"/>
              </a:ext>
            </a:extLst>
          </p:cNvPr>
          <p:cNvSpPr txBox="1"/>
          <p:nvPr/>
        </p:nvSpPr>
        <p:spPr>
          <a:xfrm rot="915404">
            <a:off x="6386584" y="788959"/>
            <a:ext cx="7223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AUGUST</a:t>
            </a:r>
            <a:endParaRPr lang="en-US" sz="1200" b="1" dirty="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241D3BD-0161-45C7-A4F8-B63862F306D1}"/>
              </a:ext>
            </a:extLst>
          </p:cNvPr>
          <p:cNvSpPr txBox="1"/>
          <p:nvPr/>
        </p:nvSpPr>
        <p:spPr>
          <a:xfrm rot="2876607">
            <a:off x="7453387" y="1493162"/>
            <a:ext cx="948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SEPTEMBER</a:t>
            </a:r>
            <a:endParaRPr lang="en-US" sz="1200" b="1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0E6E09DC-9B05-4CBC-9C51-77B37A0EEB45}"/>
              </a:ext>
            </a:extLst>
          </p:cNvPr>
          <p:cNvSpPr txBox="1"/>
          <p:nvPr/>
        </p:nvSpPr>
        <p:spPr>
          <a:xfrm rot="4731043">
            <a:off x="8206554" y="2651584"/>
            <a:ext cx="7993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OKTOBER</a:t>
            </a:r>
            <a:endParaRPr lang="en-US" sz="1200" b="1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27CE71C8-2331-4392-9B33-EAA7A3F07052}"/>
              </a:ext>
            </a:extLst>
          </p:cNvPr>
          <p:cNvSpPr txBox="1"/>
          <p:nvPr/>
        </p:nvSpPr>
        <p:spPr>
          <a:xfrm rot="6265469">
            <a:off x="8121183" y="3953866"/>
            <a:ext cx="937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NOVEMBER</a:t>
            </a:r>
            <a:endParaRPr lang="en-US" sz="1200" b="1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0E7ECE4-D770-4BAB-89F8-84F772A6473A}"/>
              </a:ext>
            </a:extLst>
          </p:cNvPr>
          <p:cNvSpPr txBox="1"/>
          <p:nvPr/>
        </p:nvSpPr>
        <p:spPr>
          <a:xfrm rot="18831034">
            <a:off x="7476243" y="5141602"/>
            <a:ext cx="895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DECEMBER</a:t>
            </a:r>
            <a:endParaRPr lang="en-US" sz="1200" b="1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9B045E7D-DE73-4216-8CEF-0AF34841C834}"/>
              </a:ext>
            </a:extLst>
          </p:cNvPr>
          <p:cNvSpPr txBox="1"/>
          <p:nvPr/>
        </p:nvSpPr>
        <p:spPr>
          <a:xfrm rot="18654884">
            <a:off x="3984273" y="1493161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JUNI</a:t>
            </a:r>
            <a:endParaRPr lang="en-US" sz="1200" b="1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035FD28-A339-4D80-A2F2-590284CAA8EE}"/>
              </a:ext>
            </a:extLst>
          </p:cNvPr>
          <p:cNvSpPr txBox="1"/>
          <p:nvPr/>
        </p:nvSpPr>
        <p:spPr>
          <a:xfrm rot="17073853">
            <a:off x="3336758" y="2700223"/>
            <a:ext cx="4657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MAJ</a:t>
            </a:r>
            <a:endParaRPr lang="en-US" sz="1200" b="1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C6934F2-7E8F-4C40-9DE7-2CEE60D6B150}"/>
              </a:ext>
            </a:extLst>
          </p:cNvPr>
          <p:cNvSpPr txBox="1"/>
          <p:nvPr/>
        </p:nvSpPr>
        <p:spPr>
          <a:xfrm rot="4323330">
            <a:off x="3326622" y="3964914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APRIL</a:t>
            </a:r>
            <a:endParaRPr lang="en-US" sz="1200" b="1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7EBA2E46-7341-421A-8650-93D15CC27226}"/>
              </a:ext>
            </a:extLst>
          </p:cNvPr>
          <p:cNvSpPr txBox="1"/>
          <p:nvPr/>
        </p:nvSpPr>
        <p:spPr>
          <a:xfrm rot="2938018">
            <a:off x="3925375" y="5098557"/>
            <a:ext cx="645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MARTS</a:t>
            </a:r>
            <a:endParaRPr lang="en-US" sz="1200" b="1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5B8D0C3F-055D-40B6-8E99-1354867EBCD5}"/>
              </a:ext>
            </a:extLst>
          </p:cNvPr>
          <p:cNvSpPr txBox="1"/>
          <p:nvPr/>
        </p:nvSpPr>
        <p:spPr>
          <a:xfrm rot="906423">
            <a:off x="5018113" y="5808783"/>
            <a:ext cx="7800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FEBRUAR</a:t>
            </a:r>
            <a:endParaRPr lang="en-US" sz="1200" b="1" dirty="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67EF8E1B-7DD9-47EE-B09F-20455A3FA194}"/>
              </a:ext>
            </a:extLst>
          </p:cNvPr>
          <p:cNvSpPr txBox="1"/>
          <p:nvPr/>
        </p:nvSpPr>
        <p:spPr>
          <a:xfrm rot="20697523">
            <a:off x="6383537" y="5840277"/>
            <a:ext cx="702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JANUAR</a:t>
            </a:r>
            <a:endParaRPr lang="en-US" sz="1200" b="1" dirty="0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73B3F172-6E7E-45F6-BE34-CC27FFD40C14}"/>
              </a:ext>
            </a:extLst>
          </p:cNvPr>
          <p:cNvSpPr/>
          <p:nvPr/>
        </p:nvSpPr>
        <p:spPr>
          <a:xfrm>
            <a:off x="4764721" y="677208"/>
            <a:ext cx="1294209" cy="2580653"/>
          </a:xfrm>
          <a:custGeom>
            <a:avLst/>
            <a:gdLst>
              <a:gd name="connsiteX0" fmla="*/ 1294209 w 1294209"/>
              <a:gd name="connsiteY0" fmla="*/ 0 h 2580653"/>
              <a:gd name="connsiteX1" fmla="*/ 1294209 w 1294209"/>
              <a:gd name="connsiteY1" fmla="*/ 2580653 h 2580653"/>
              <a:gd name="connsiteX2" fmla="*/ 0 w 1294209"/>
              <a:gd name="connsiteY2" fmla="*/ 339016 h 2580653"/>
              <a:gd name="connsiteX3" fmla="*/ 178032 w 1294209"/>
              <a:gd name="connsiteY3" fmla="*/ 246478 h 2580653"/>
              <a:gd name="connsiteX4" fmla="*/ 1047562 w 1294209"/>
              <a:gd name="connsiteY4" fmla="*/ 12359 h 2580653"/>
              <a:gd name="connsiteX5" fmla="*/ 1294209 w 1294209"/>
              <a:gd name="connsiteY5" fmla="*/ 0 h 258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4209" h="2580653">
                <a:moveTo>
                  <a:pt x="1294209" y="0"/>
                </a:moveTo>
                <a:lnTo>
                  <a:pt x="1294209" y="2580653"/>
                </a:lnTo>
                <a:lnTo>
                  <a:pt x="0" y="339016"/>
                </a:lnTo>
                <a:lnTo>
                  <a:pt x="178032" y="246478"/>
                </a:lnTo>
                <a:cubicBezTo>
                  <a:pt x="447489" y="124137"/>
                  <a:pt x="740106" y="43344"/>
                  <a:pt x="1047562" y="12359"/>
                </a:cubicBezTo>
                <a:lnTo>
                  <a:pt x="129420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C9873231-433E-413E-9034-9163D5BEDA0D}"/>
              </a:ext>
            </a:extLst>
          </p:cNvPr>
          <p:cNvSpPr txBox="1"/>
          <p:nvPr/>
        </p:nvSpPr>
        <p:spPr>
          <a:xfrm rot="4155297">
            <a:off x="5069603" y="1544032"/>
            <a:ext cx="1141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SOMMERFERIE</a:t>
            </a:r>
            <a:endParaRPr lang="en-US" sz="1200" b="1" dirty="0"/>
          </a:p>
        </p:txBody>
      </p:sp>
      <p:sp>
        <p:nvSpPr>
          <p:cNvPr id="87" name="Tekstfelt 86">
            <a:extLst>
              <a:ext uri="{FF2B5EF4-FFF2-40B4-BE49-F238E27FC236}">
                <a16:creationId xmlns:a16="http://schemas.microsoft.com/office/drawing/2014/main" id="{EF6204E2-90EF-4B9C-AC30-67D9CFBDC0DA}"/>
              </a:ext>
            </a:extLst>
          </p:cNvPr>
          <p:cNvSpPr txBox="1"/>
          <p:nvPr/>
        </p:nvSpPr>
        <p:spPr>
          <a:xfrm>
            <a:off x="611411" y="8792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94" name="Tekstfelt 93">
            <a:extLst>
              <a:ext uri="{FF2B5EF4-FFF2-40B4-BE49-F238E27FC236}">
                <a16:creationId xmlns:a16="http://schemas.microsoft.com/office/drawing/2014/main" id="{CD378C1C-075E-4521-8743-7CBCF9729CE9}"/>
              </a:ext>
            </a:extLst>
          </p:cNvPr>
          <p:cNvSpPr txBox="1"/>
          <p:nvPr/>
        </p:nvSpPr>
        <p:spPr>
          <a:xfrm>
            <a:off x="763811" y="10316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96" name="Tekstfelt 95">
            <a:extLst>
              <a:ext uri="{FF2B5EF4-FFF2-40B4-BE49-F238E27FC236}">
                <a16:creationId xmlns:a16="http://schemas.microsoft.com/office/drawing/2014/main" id="{B264E9EE-AF35-436A-B650-BD67E774B5F9}"/>
              </a:ext>
            </a:extLst>
          </p:cNvPr>
          <p:cNvSpPr txBox="1"/>
          <p:nvPr/>
        </p:nvSpPr>
        <p:spPr>
          <a:xfrm>
            <a:off x="916211" y="11840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19" name="Tekstfelt 118">
            <a:extLst>
              <a:ext uri="{FF2B5EF4-FFF2-40B4-BE49-F238E27FC236}">
                <a16:creationId xmlns:a16="http://schemas.microsoft.com/office/drawing/2014/main" id="{B4CADDD4-A0CA-4F1E-9727-B6C58E892579}"/>
              </a:ext>
            </a:extLst>
          </p:cNvPr>
          <p:cNvSpPr txBox="1"/>
          <p:nvPr/>
        </p:nvSpPr>
        <p:spPr>
          <a:xfrm>
            <a:off x="1068611" y="13364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20" name="Tekstfelt 119">
            <a:extLst>
              <a:ext uri="{FF2B5EF4-FFF2-40B4-BE49-F238E27FC236}">
                <a16:creationId xmlns:a16="http://schemas.microsoft.com/office/drawing/2014/main" id="{3EE91B09-7E73-48FD-84E6-BCDB663C655F}"/>
              </a:ext>
            </a:extLst>
          </p:cNvPr>
          <p:cNvSpPr txBox="1"/>
          <p:nvPr/>
        </p:nvSpPr>
        <p:spPr>
          <a:xfrm>
            <a:off x="1221011" y="14888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24" name="Tekstfelt 123">
            <a:extLst>
              <a:ext uri="{FF2B5EF4-FFF2-40B4-BE49-F238E27FC236}">
                <a16:creationId xmlns:a16="http://schemas.microsoft.com/office/drawing/2014/main" id="{2950ED7A-22E5-47AD-B5B1-E568646FEB62}"/>
              </a:ext>
            </a:extLst>
          </p:cNvPr>
          <p:cNvSpPr txBox="1"/>
          <p:nvPr/>
        </p:nvSpPr>
        <p:spPr>
          <a:xfrm>
            <a:off x="6373925" y="1092614"/>
            <a:ext cx="658154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MAT 4</a:t>
            </a:r>
          </a:p>
        </p:txBody>
      </p:sp>
      <p:sp>
        <p:nvSpPr>
          <p:cNvPr id="125" name="Tekstfelt 124">
            <a:extLst>
              <a:ext uri="{FF2B5EF4-FFF2-40B4-BE49-F238E27FC236}">
                <a16:creationId xmlns:a16="http://schemas.microsoft.com/office/drawing/2014/main" id="{15634A65-5694-4802-9DE5-268CB8CA2800}"/>
              </a:ext>
            </a:extLst>
          </p:cNvPr>
          <p:cNvSpPr txBox="1"/>
          <p:nvPr/>
        </p:nvSpPr>
        <p:spPr>
          <a:xfrm>
            <a:off x="6364723" y="1394975"/>
            <a:ext cx="1093564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Sætningslæseprøve 3</a:t>
            </a:r>
          </a:p>
        </p:txBody>
      </p:sp>
      <p:sp>
        <p:nvSpPr>
          <p:cNvPr id="121" name="Tekstfelt 120">
            <a:extLst>
              <a:ext uri="{FF2B5EF4-FFF2-40B4-BE49-F238E27FC236}">
                <a16:creationId xmlns:a16="http://schemas.microsoft.com/office/drawing/2014/main" id="{7909C464-FD3F-483A-9D9F-B01632F8AD96}"/>
              </a:ext>
            </a:extLst>
          </p:cNvPr>
          <p:cNvSpPr txBox="1"/>
          <p:nvPr/>
        </p:nvSpPr>
        <p:spPr>
          <a:xfrm>
            <a:off x="8495470" y="5214814"/>
            <a:ext cx="355951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600" dirty="0">
                <a:highlight>
                  <a:srgbClr val="A8D8A9"/>
                </a:highlight>
              </a:rPr>
              <a:t>Grønne felter = for alle</a:t>
            </a:r>
          </a:p>
          <a:p>
            <a:r>
              <a:rPr lang="da-DK" sz="1600" dirty="0">
                <a:highlight>
                  <a:srgbClr val="FFBC01"/>
                </a:highlight>
              </a:rPr>
              <a:t>Gule felter = indsats for grupper i klassen</a:t>
            </a:r>
          </a:p>
          <a:p>
            <a:r>
              <a:rPr lang="da-DK" sz="1600" dirty="0">
                <a:highlight>
                  <a:srgbClr val="FF7979"/>
                </a:highlight>
              </a:rPr>
              <a:t>Røde felter = særlig indsats for få elever </a:t>
            </a:r>
          </a:p>
        </p:txBody>
      </p:sp>
      <p:sp>
        <p:nvSpPr>
          <p:cNvPr id="128" name="Tekstfelt 127">
            <a:extLst>
              <a:ext uri="{FF2B5EF4-FFF2-40B4-BE49-F238E27FC236}">
                <a16:creationId xmlns:a16="http://schemas.microsoft.com/office/drawing/2014/main" id="{1845C718-7F8A-4EE8-8441-E517C0DFA041}"/>
              </a:ext>
            </a:extLst>
          </p:cNvPr>
          <p:cNvSpPr txBox="1"/>
          <p:nvPr/>
        </p:nvSpPr>
        <p:spPr>
          <a:xfrm>
            <a:off x="142613" y="6459523"/>
            <a:ext cx="7175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/>
              <a:t>© Skive Kommunes matematik- </a:t>
            </a:r>
            <a:r>
              <a:rPr lang="da-DK" sz="1050"/>
              <a:t>og læsekonsulenter</a:t>
            </a:r>
            <a:endParaRPr lang="da-DK" sz="1050" dirty="0"/>
          </a:p>
        </p:txBody>
      </p:sp>
      <p:sp>
        <p:nvSpPr>
          <p:cNvPr id="129" name="Tekstfelt 128">
            <a:extLst>
              <a:ext uri="{FF2B5EF4-FFF2-40B4-BE49-F238E27FC236}">
                <a16:creationId xmlns:a16="http://schemas.microsoft.com/office/drawing/2014/main" id="{0F418B8B-7CFC-417F-83B0-DF271F25F76D}"/>
              </a:ext>
            </a:extLst>
          </p:cNvPr>
          <p:cNvSpPr txBox="1"/>
          <p:nvPr/>
        </p:nvSpPr>
        <p:spPr>
          <a:xfrm>
            <a:off x="975949" y="3029111"/>
            <a:ext cx="889222" cy="41549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050" dirty="0"/>
              <a:t>Frivillig national test</a:t>
            </a:r>
          </a:p>
        </p:txBody>
      </p:sp>
      <p:sp>
        <p:nvSpPr>
          <p:cNvPr id="144" name="Tekstfelt 143">
            <a:extLst>
              <a:ext uri="{FF2B5EF4-FFF2-40B4-BE49-F238E27FC236}">
                <a16:creationId xmlns:a16="http://schemas.microsoft.com/office/drawing/2014/main" id="{48636144-1980-4D8D-9F12-AC60FB65ECE4}"/>
              </a:ext>
            </a:extLst>
          </p:cNvPr>
          <p:cNvSpPr txBox="1"/>
          <p:nvPr/>
        </p:nvSpPr>
        <p:spPr>
          <a:xfrm>
            <a:off x="6960181" y="1863670"/>
            <a:ext cx="1167122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Staveevaluering</a:t>
            </a:r>
          </a:p>
        </p:txBody>
      </p:sp>
      <p:sp>
        <p:nvSpPr>
          <p:cNvPr id="146" name="Tekstfelt 145">
            <a:extLst>
              <a:ext uri="{FF2B5EF4-FFF2-40B4-BE49-F238E27FC236}">
                <a16:creationId xmlns:a16="http://schemas.microsoft.com/office/drawing/2014/main" id="{61AE1E74-D9D4-4893-B853-2A7699B48B7B}"/>
              </a:ext>
            </a:extLst>
          </p:cNvPr>
          <p:cNvSpPr txBox="1"/>
          <p:nvPr/>
        </p:nvSpPr>
        <p:spPr>
          <a:xfrm>
            <a:off x="1004063" y="4075094"/>
            <a:ext cx="1709493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Løbende læseevaluering</a:t>
            </a:r>
          </a:p>
        </p:txBody>
      </p:sp>
      <p:sp>
        <p:nvSpPr>
          <p:cNvPr id="147" name="Tekstfelt 146">
            <a:extLst>
              <a:ext uri="{FF2B5EF4-FFF2-40B4-BE49-F238E27FC236}">
                <a16:creationId xmlns:a16="http://schemas.microsoft.com/office/drawing/2014/main" id="{0D7DE5C0-16B1-4336-B445-DB35C6370EE7}"/>
              </a:ext>
            </a:extLst>
          </p:cNvPr>
          <p:cNvSpPr txBox="1"/>
          <p:nvPr/>
        </p:nvSpPr>
        <p:spPr>
          <a:xfrm>
            <a:off x="990747" y="3621352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Klassekonference</a:t>
            </a:r>
          </a:p>
        </p:txBody>
      </p:sp>
      <p:sp>
        <p:nvSpPr>
          <p:cNvPr id="142" name="Tekstfelt 141">
            <a:extLst>
              <a:ext uri="{FF2B5EF4-FFF2-40B4-BE49-F238E27FC236}">
                <a16:creationId xmlns:a16="http://schemas.microsoft.com/office/drawing/2014/main" id="{24C07A0E-E294-40BF-9E3A-15C89019C7B7}"/>
              </a:ext>
            </a:extLst>
          </p:cNvPr>
          <p:cNvSpPr txBox="1"/>
          <p:nvPr/>
        </p:nvSpPr>
        <p:spPr>
          <a:xfrm>
            <a:off x="962640" y="117746"/>
            <a:ext cx="10553086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Skabelon til årshjul 5. kl. (Kommunale/ nationale test og prøver er skrevet på)</a:t>
            </a:r>
          </a:p>
        </p:txBody>
      </p:sp>
    </p:spTree>
    <p:extLst>
      <p:ext uri="{BB962C8B-B14F-4D97-AF65-F5344CB8AC3E}">
        <p14:creationId xmlns:p14="http://schemas.microsoft.com/office/powerpoint/2010/main" val="2568069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22F1E81F-9318-4A4B-82F6-AEDCD0070DE0}"/>
              </a:ext>
            </a:extLst>
          </p:cNvPr>
          <p:cNvSpPr/>
          <p:nvPr/>
        </p:nvSpPr>
        <p:spPr>
          <a:xfrm>
            <a:off x="6281401" y="994271"/>
            <a:ext cx="108605" cy="13068"/>
          </a:xfrm>
          <a:custGeom>
            <a:avLst/>
            <a:gdLst>
              <a:gd name="connsiteX0" fmla="*/ 0 w 108605"/>
              <a:gd name="connsiteY0" fmla="*/ 0 h 13068"/>
              <a:gd name="connsiteX1" fmla="*/ 33979 w 108605"/>
              <a:gd name="connsiteY1" fmla="*/ 1743 h 13068"/>
              <a:gd name="connsiteX2" fmla="*/ 108605 w 108605"/>
              <a:gd name="connsiteY2" fmla="*/ 13068 h 13068"/>
              <a:gd name="connsiteX3" fmla="*/ 0 w 108605"/>
              <a:gd name="connsiteY3" fmla="*/ 0 h 1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605" h="13068">
                <a:moveTo>
                  <a:pt x="0" y="0"/>
                </a:moveTo>
                <a:lnTo>
                  <a:pt x="33979" y="1743"/>
                </a:lnTo>
                <a:lnTo>
                  <a:pt x="108605" y="1306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67FA9C65-152F-4B31-9BF0-796F663581B1}"/>
              </a:ext>
            </a:extLst>
          </p:cNvPr>
          <p:cNvSpPr/>
          <p:nvPr/>
        </p:nvSpPr>
        <p:spPr>
          <a:xfrm>
            <a:off x="6390006" y="1007339"/>
            <a:ext cx="136921" cy="20778"/>
          </a:xfrm>
          <a:custGeom>
            <a:avLst/>
            <a:gdLst>
              <a:gd name="connsiteX0" fmla="*/ 0 w 136921"/>
              <a:gd name="connsiteY0" fmla="*/ 0 h 20778"/>
              <a:gd name="connsiteX1" fmla="*/ 99410 w 136921"/>
              <a:gd name="connsiteY1" fmla="*/ 11961 h 20778"/>
              <a:gd name="connsiteX2" fmla="*/ 136921 w 136921"/>
              <a:gd name="connsiteY2" fmla="*/ 20778 h 20778"/>
              <a:gd name="connsiteX3" fmla="*/ 0 w 136921"/>
              <a:gd name="connsiteY3" fmla="*/ 0 h 2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921" h="20778">
                <a:moveTo>
                  <a:pt x="0" y="0"/>
                </a:moveTo>
                <a:lnTo>
                  <a:pt x="99410" y="11961"/>
                </a:lnTo>
                <a:lnTo>
                  <a:pt x="136921" y="2077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98004BCC-726B-4F41-A109-547B75787776}"/>
              </a:ext>
            </a:extLst>
          </p:cNvPr>
          <p:cNvSpPr/>
          <p:nvPr/>
        </p:nvSpPr>
        <p:spPr>
          <a:xfrm>
            <a:off x="6526927" y="1028117"/>
            <a:ext cx="79415" cy="18668"/>
          </a:xfrm>
          <a:custGeom>
            <a:avLst/>
            <a:gdLst>
              <a:gd name="connsiteX0" fmla="*/ 0 w 79415"/>
              <a:gd name="connsiteY0" fmla="*/ 0 h 18668"/>
              <a:gd name="connsiteX1" fmla="*/ 12787 w 79415"/>
              <a:gd name="connsiteY1" fmla="*/ 1941 h 18668"/>
              <a:gd name="connsiteX2" fmla="*/ 79415 w 79415"/>
              <a:gd name="connsiteY2" fmla="*/ 18668 h 18668"/>
              <a:gd name="connsiteX3" fmla="*/ 0 w 79415"/>
              <a:gd name="connsiteY3" fmla="*/ 0 h 1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15" h="18668">
                <a:moveTo>
                  <a:pt x="0" y="0"/>
                </a:moveTo>
                <a:lnTo>
                  <a:pt x="12787" y="1941"/>
                </a:lnTo>
                <a:lnTo>
                  <a:pt x="79415" y="1866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58D0B517-13F0-4DAF-AB7E-A51DE8ADE22D}"/>
              </a:ext>
            </a:extLst>
          </p:cNvPr>
          <p:cNvSpPr/>
          <p:nvPr/>
        </p:nvSpPr>
        <p:spPr>
          <a:xfrm>
            <a:off x="6606342" y="1046785"/>
            <a:ext cx="558063" cy="203707"/>
          </a:xfrm>
          <a:custGeom>
            <a:avLst/>
            <a:gdLst>
              <a:gd name="connsiteX0" fmla="*/ 0 w 558063"/>
              <a:gd name="connsiteY0" fmla="*/ 0 h 203707"/>
              <a:gd name="connsiteX1" fmla="*/ 138224 w 558063"/>
              <a:gd name="connsiteY1" fmla="*/ 32492 h 203707"/>
              <a:gd name="connsiteX2" fmla="*/ 382220 w 558063"/>
              <a:gd name="connsiteY2" fmla="*/ 118990 h 203707"/>
              <a:gd name="connsiteX3" fmla="*/ 558063 w 558063"/>
              <a:gd name="connsiteY3" fmla="*/ 203707 h 203707"/>
              <a:gd name="connsiteX4" fmla="*/ 359303 w 558063"/>
              <a:gd name="connsiteY4" fmla="*/ 111719 h 203707"/>
              <a:gd name="connsiteX5" fmla="*/ 150460 w 558063"/>
              <a:gd name="connsiteY5" fmla="*/ 37774 h 203707"/>
              <a:gd name="connsiteX6" fmla="*/ 0 w 558063"/>
              <a:gd name="connsiteY6" fmla="*/ 0 h 20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063" h="203707">
                <a:moveTo>
                  <a:pt x="0" y="0"/>
                </a:moveTo>
                <a:lnTo>
                  <a:pt x="138224" y="32492"/>
                </a:lnTo>
                <a:cubicBezTo>
                  <a:pt x="221504" y="56994"/>
                  <a:pt x="302924" y="85916"/>
                  <a:pt x="382220" y="118990"/>
                </a:cubicBezTo>
                <a:lnTo>
                  <a:pt x="558063" y="203707"/>
                </a:lnTo>
                <a:lnTo>
                  <a:pt x="359303" y="111719"/>
                </a:lnTo>
                <a:cubicBezTo>
                  <a:pt x="291174" y="83943"/>
                  <a:pt x="221504" y="59238"/>
                  <a:pt x="150460" y="3777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79CEF74B-79D9-46A4-B9E1-5B3670FF5945}"/>
              </a:ext>
            </a:extLst>
          </p:cNvPr>
          <p:cNvSpPr/>
          <p:nvPr/>
        </p:nvSpPr>
        <p:spPr>
          <a:xfrm>
            <a:off x="7164405" y="1250492"/>
            <a:ext cx="1006" cy="485"/>
          </a:xfrm>
          <a:custGeom>
            <a:avLst/>
            <a:gdLst>
              <a:gd name="connsiteX0" fmla="*/ 0 w 1006"/>
              <a:gd name="connsiteY0" fmla="*/ 0 h 485"/>
              <a:gd name="connsiteX1" fmla="*/ 843 w 1006"/>
              <a:gd name="connsiteY1" fmla="*/ 390 h 485"/>
              <a:gd name="connsiteX2" fmla="*/ 1006 w 1006"/>
              <a:gd name="connsiteY2" fmla="*/ 485 h 485"/>
              <a:gd name="connsiteX3" fmla="*/ 0 w 1006"/>
              <a:gd name="connsiteY3" fmla="*/ 0 h 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6" h="485">
                <a:moveTo>
                  <a:pt x="0" y="0"/>
                </a:moveTo>
                <a:lnTo>
                  <a:pt x="843" y="390"/>
                </a:lnTo>
                <a:lnTo>
                  <a:pt x="1006" y="485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4B0AFD47-B759-481B-B847-38871AB72EDF}"/>
              </a:ext>
            </a:extLst>
          </p:cNvPr>
          <p:cNvSpPr/>
          <p:nvPr/>
        </p:nvSpPr>
        <p:spPr>
          <a:xfrm>
            <a:off x="6996126" y="1888000"/>
            <a:ext cx="390740" cy="387111"/>
          </a:xfrm>
          <a:custGeom>
            <a:avLst/>
            <a:gdLst>
              <a:gd name="connsiteX0" fmla="*/ 3631 w 390740"/>
              <a:gd name="connsiteY0" fmla="*/ 0 h 387111"/>
              <a:gd name="connsiteX1" fmla="*/ 105625 w 390740"/>
              <a:gd name="connsiteY1" fmla="*/ 78488 h 387111"/>
              <a:gd name="connsiteX2" fmla="*/ 312377 w 390740"/>
              <a:gd name="connsiteY2" fmla="*/ 285914 h 387111"/>
              <a:gd name="connsiteX3" fmla="*/ 390740 w 390740"/>
              <a:gd name="connsiteY3" fmla="*/ 387111 h 387111"/>
              <a:gd name="connsiteX4" fmla="*/ 321225 w 390740"/>
              <a:gd name="connsiteY4" fmla="*/ 298442 h 387111"/>
              <a:gd name="connsiteX5" fmla="*/ 113318 w 390740"/>
              <a:gd name="connsiteY5" fmla="*/ 92419 h 387111"/>
              <a:gd name="connsiteX6" fmla="*/ 0 w 390740"/>
              <a:gd name="connsiteY6" fmla="*/ 6288 h 387111"/>
              <a:gd name="connsiteX7" fmla="*/ 3631 w 390740"/>
              <a:gd name="connsiteY7" fmla="*/ 0 h 387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740" h="387111">
                <a:moveTo>
                  <a:pt x="3631" y="0"/>
                </a:moveTo>
                <a:lnTo>
                  <a:pt x="105625" y="78488"/>
                </a:lnTo>
                <a:cubicBezTo>
                  <a:pt x="179730" y="141161"/>
                  <a:pt x="248898" y="210580"/>
                  <a:pt x="312377" y="285914"/>
                </a:cubicBezTo>
                <a:lnTo>
                  <a:pt x="390740" y="387111"/>
                </a:lnTo>
                <a:lnTo>
                  <a:pt x="321225" y="298442"/>
                </a:lnTo>
                <a:cubicBezTo>
                  <a:pt x="257392" y="223618"/>
                  <a:pt x="187837" y="154668"/>
                  <a:pt x="113318" y="92419"/>
                </a:cubicBezTo>
                <a:lnTo>
                  <a:pt x="0" y="6288"/>
                </a:lnTo>
                <a:lnTo>
                  <a:pt x="363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39048940-BF1F-4953-BF0F-14FA7969A02F}"/>
              </a:ext>
            </a:extLst>
          </p:cNvPr>
          <p:cNvSpPr/>
          <p:nvPr/>
        </p:nvSpPr>
        <p:spPr>
          <a:xfrm>
            <a:off x="4682902" y="1890813"/>
            <a:ext cx="506346" cy="568140"/>
          </a:xfrm>
          <a:custGeom>
            <a:avLst/>
            <a:gdLst>
              <a:gd name="connsiteX0" fmla="*/ 501150 w 506346"/>
              <a:gd name="connsiteY0" fmla="*/ 0 h 568140"/>
              <a:gd name="connsiteX1" fmla="*/ 506346 w 506346"/>
              <a:gd name="connsiteY1" fmla="*/ 9000 h 568140"/>
              <a:gd name="connsiteX2" fmla="*/ 480987 w 506346"/>
              <a:gd name="connsiteY2" fmla="*/ 25785 h 568140"/>
              <a:gd name="connsiteX3" fmla="*/ 98453 w 506346"/>
              <a:gd name="connsiteY3" fmla="*/ 414854 h 568140"/>
              <a:gd name="connsiteX4" fmla="*/ 0 w 506346"/>
              <a:gd name="connsiteY4" fmla="*/ 568140 h 568140"/>
              <a:gd name="connsiteX5" fmla="*/ 3673 w 506346"/>
              <a:gd name="connsiteY5" fmla="*/ 560812 h 568140"/>
              <a:gd name="connsiteX6" fmla="*/ 484110 w 506346"/>
              <a:gd name="connsiteY6" fmla="*/ 11420 h 568140"/>
              <a:gd name="connsiteX7" fmla="*/ 501150 w 506346"/>
              <a:gd name="connsiteY7" fmla="*/ 0 h 56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346" h="568140">
                <a:moveTo>
                  <a:pt x="501150" y="0"/>
                </a:moveTo>
                <a:lnTo>
                  <a:pt x="506346" y="9000"/>
                </a:lnTo>
                <a:lnTo>
                  <a:pt x="480987" y="25785"/>
                </a:lnTo>
                <a:cubicBezTo>
                  <a:pt x="335477" y="132894"/>
                  <a:pt x="206321" y="264375"/>
                  <a:pt x="98453" y="414854"/>
                </a:cubicBezTo>
                <a:lnTo>
                  <a:pt x="0" y="568140"/>
                </a:lnTo>
                <a:lnTo>
                  <a:pt x="3673" y="560812"/>
                </a:lnTo>
                <a:cubicBezTo>
                  <a:pt x="127152" y="342611"/>
                  <a:pt x="291175" y="155204"/>
                  <a:pt x="484110" y="11420"/>
                </a:cubicBezTo>
                <a:lnTo>
                  <a:pt x="50115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58B824F7-5F4A-4E62-9C69-95F3C7B52AB8}"/>
              </a:ext>
            </a:extLst>
          </p:cNvPr>
          <p:cNvSpPr/>
          <p:nvPr/>
        </p:nvSpPr>
        <p:spPr>
          <a:xfrm>
            <a:off x="4969554" y="3152476"/>
            <a:ext cx="11390" cy="56396"/>
          </a:xfrm>
          <a:custGeom>
            <a:avLst/>
            <a:gdLst>
              <a:gd name="connsiteX0" fmla="*/ 11390 w 11390"/>
              <a:gd name="connsiteY0" fmla="*/ 0 h 56396"/>
              <a:gd name="connsiteX1" fmla="*/ 0 w 11390"/>
              <a:gd name="connsiteY1" fmla="*/ 56396 h 56396"/>
              <a:gd name="connsiteX2" fmla="*/ 1583 w 11390"/>
              <a:gd name="connsiteY2" fmla="*/ 39944 h 56396"/>
              <a:gd name="connsiteX3" fmla="*/ 11390 w 11390"/>
              <a:gd name="connsiteY3" fmla="*/ 0 h 56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90" h="56396">
                <a:moveTo>
                  <a:pt x="11390" y="0"/>
                </a:moveTo>
                <a:lnTo>
                  <a:pt x="0" y="56396"/>
                </a:lnTo>
                <a:lnTo>
                  <a:pt x="1583" y="39944"/>
                </a:lnTo>
                <a:lnTo>
                  <a:pt x="1139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AEF60319-6517-47AD-990A-6D721D43196F}"/>
              </a:ext>
            </a:extLst>
          </p:cNvPr>
          <p:cNvSpPr/>
          <p:nvPr/>
        </p:nvSpPr>
        <p:spPr>
          <a:xfrm>
            <a:off x="7158103" y="3153081"/>
            <a:ext cx="6757" cy="36250"/>
          </a:xfrm>
          <a:custGeom>
            <a:avLst/>
            <a:gdLst>
              <a:gd name="connsiteX0" fmla="*/ 0 w 6757"/>
              <a:gd name="connsiteY0" fmla="*/ 0 h 36250"/>
              <a:gd name="connsiteX1" fmla="*/ 4827 w 6757"/>
              <a:gd name="connsiteY1" fmla="*/ 17918 h 36250"/>
              <a:gd name="connsiteX2" fmla="*/ 6757 w 6757"/>
              <a:gd name="connsiteY2" fmla="*/ 36250 h 36250"/>
              <a:gd name="connsiteX3" fmla="*/ 0 w 6757"/>
              <a:gd name="connsiteY3" fmla="*/ 0 h 3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7" h="36250">
                <a:moveTo>
                  <a:pt x="0" y="0"/>
                </a:moveTo>
                <a:lnTo>
                  <a:pt x="4827" y="17918"/>
                </a:lnTo>
                <a:lnTo>
                  <a:pt x="6757" y="36250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15654B53-2CB2-4FB5-825D-05FD5269A806}"/>
              </a:ext>
            </a:extLst>
          </p:cNvPr>
          <p:cNvSpPr/>
          <p:nvPr/>
        </p:nvSpPr>
        <p:spPr>
          <a:xfrm>
            <a:off x="4968613" y="3621352"/>
            <a:ext cx="94746" cy="315966"/>
          </a:xfrm>
          <a:custGeom>
            <a:avLst/>
            <a:gdLst>
              <a:gd name="connsiteX0" fmla="*/ 0 w 94746"/>
              <a:gd name="connsiteY0" fmla="*/ 0 h 315966"/>
              <a:gd name="connsiteX1" fmla="*/ 21802 w 94746"/>
              <a:gd name="connsiteY1" fmla="*/ 116976 h 315966"/>
              <a:gd name="connsiteX2" fmla="*/ 84451 w 94746"/>
              <a:gd name="connsiteY2" fmla="*/ 293408 h 315966"/>
              <a:gd name="connsiteX3" fmla="*/ 94746 w 94746"/>
              <a:gd name="connsiteY3" fmla="*/ 313626 h 315966"/>
              <a:gd name="connsiteX4" fmla="*/ 90694 w 94746"/>
              <a:gd name="connsiteY4" fmla="*/ 315966 h 315966"/>
              <a:gd name="connsiteX5" fmla="*/ 84451 w 94746"/>
              <a:gd name="connsiteY5" fmla="*/ 303706 h 315966"/>
              <a:gd name="connsiteX6" fmla="*/ 6910 w 94746"/>
              <a:gd name="connsiteY6" fmla="*/ 65649 h 315966"/>
              <a:gd name="connsiteX7" fmla="*/ 0 w 94746"/>
              <a:gd name="connsiteY7" fmla="*/ 0 h 315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746" h="315966">
                <a:moveTo>
                  <a:pt x="0" y="0"/>
                </a:moveTo>
                <a:lnTo>
                  <a:pt x="21802" y="116976"/>
                </a:lnTo>
                <a:cubicBezTo>
                  <a:pt x="38238" y="177946"/>
                  <a:pt x="59259" y="236902"/>
                  <a:pt x="84451" y="293408"/>
                </a:cubicBezTo>
                <a:lnTo>
                  <a:pt x="94746" y="313626"/>
                </a:lnTo>
                <a:lnTo>
                  <a:pt x="90694" y="315966"/>
                </a:lnTo>
                <a:lnTo>
                  <a:pt x="84451" y="303706"/>
                </a:lnTo>
                <a:cubicBezTo>
                  <a:pt x="50862" y="228364"/>
                  <a:pt x="24687" y="148668"/>
                  <a:pt x="6910" y="65649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6C987CFC-F4FA-46BD-8245-6D3C24255360}"/>
              </a:ext>
            </a:extLst>
          </p:cNvPr>
          <p:cNvSpPr/>
          <p:nvPr/>
        </p:nvSpPr>
        <p:spPr>
          <a:xfrm>
            <a:off x="6707839" y="3985126"/>
            <a:ext cx="342758" cy="404814"/>
          </a:xfrm>
          <a:custGeom>
            <a:avLst/>
            <a:gdLst>
              <a:gd name="connsiteX0" fmla="*/ 342758 w 342758"/>
              <a:gd name="connsiteY0" fmla="*/ 0 h 404814"/>
              <a:gd name="connsiteX1" fmla="*/ 290823 w 342758"/>
              <a:gd name="connsiteY1" fmla="*/ 100209 h 404814"/>
              <a:gd name="connsiteX2" fmla="*/ 10240 w 342758"/>
              <a:gd name="connsiteY2" fmla="*/ 401190 h 404814"/>
              <a:gd name="connsiteX3" fmla="*/ 4697 w 342758"/>
              <a:gd name="connsiteY3" fmla="*/ 404814 h 404814"/>
              <a:gd name="connsiteX4" fmla="*/ 0 w 342758"/>
              <a:gd name="connsiteY4" fmla="*/ 396679 h 404814"/>
              <a:gd name="connsiteX5" fmla="*/ 153955 w 342758"/>
              <a:gd name="connsiteY5" fmla="*/ 263644 h 404814"/>
              <a:gd name="connsiteX6" fmla="*/ 259573 w 342758"/>
              <a:gd name="connsiteY6" fmla="*/ 135935 h 404814"/>
              <a:gd name="connsiteX7" fmla="*/ 342758 w 342758"/>
              <a:gd name="connsiteY7" fmla="*/ 0 h 40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758" h="404814">
                <a:moveTo>
                  <a:pt x="342758" y="0"/>
                </a:moveTo>
                <a:lnTo>
                  <a:pt x="290823" y="100209"/>
                </a:lnTo>
                <a:cubicBezTo>
                  <a:pt x="215288" y="217305"/>
                  <a:pt x="120109" y="319361"/>
                  <a:pt x="10240" y="401190"/>
                </a:cubicBezTo>
                <a:lnTo>
                  <a:pt x="4697" y="404814"/>
                </a:lnTo>
                <a:lnTo>
                  <a:pt x="0" y="396679"/>
                </a:lnTo>
                <a:lnTo>
                  <a:pt x="153955" y="263644"/>
                </a:lnTo>
                <a:cubicBezTo>
                  <a:pt x="191987" y="223813"/>
                  <a:pt x="227299" y="181132"/>
                  <a:pt x="259573" y="135935"/>
                </a:cubicBezTo>
                <a:lnTo>
                  <a:pt x="342758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C5E4621C-E124-4B86-B21F-7734AE04A7A5}"/>
              </a:ext>
            </a:extLst>
          </p:cNvPr>
          <p:cNvSpPr/>
          <p:nvPr/>
        </p:nvSpPr>
        <p:spPr>
          <a:xfrm>
            <a:off x="5092998" y="4001138"/>
            <a:ext cx="369167" cy="408913"/>
          </a:xfrm>
          <a:custGeom>
            <a:avLst/>
            <a:gdLst>
              <a:gd name="connsiteX0" fmla="*/ 4052 w 369167"/>
              <a:gd name="connsiteY0" fmla="*/ 0 h 408913"/>
              <a:gd name="connsiteX1" fmla="*/ 15887 w 369167"/>
              <a:gd name="connsiteY1" fmla="*/ 23242 h 408913"/>
              <a:gd name="connsiteX2" fmla="*/ 242708 w 369167"/>
              <a:gd name="connsiteY2" fmla="*/ 305200 h 408913"/>
              <a:gd name="connsiteX3" fmla="*/ 369167 w 369167"/>
              <a:gd name="connsiteY3" fmla="*/ 401766 h 408913"/>
              <a:gd name="connsiteX4" fmla="*/ 365040 w 369167"/>
              <a:gd name="connsiteY4" fmla="*/ 408913 h 408913"/>
              <a:gd name="connsiteX5" fmla="*/ 242708 w 369167"/>
              <a:gd name="connsiteY5" fmla="*/ 315498 h 408913"/>
              <a:gd name="connsiteX6" fmla="*/ 15887 w 369167"/>
              <a:gd name="connsiteY6" fmla="*/ 33540 h 408913"/>
              <a:gd name="connsiteX7" fmla="*/ 0 w 369167"/>
              <a:gd name="connsiteY7" fmla="*/ 2340 h 408913"/>
              <a:gd name="connsiteX8" fmla="*/ 4052 w 369167"/>
              <a:gd name="connsiteY8" fmla="*/ 0 h 40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9167" h="408913">
                <a:moveTo>
                  <a:pt x="4052" y="0"/>
                </a:moveTo>
                <a:lnTo>
                  <a:pt x="15887" y="23242"/>
                </a:lnTo>
                <a:cubicBezTo>
                  <a:pt x="77024" y="129339"/>
                  <a:pt x="153736" y="224483"/>
                  <a:pt x="242708" y="305200"/>
                </a:cubicBezTo>
                <a:lnTo>
                  <a:pt x="369167" y="401766"/>
                </a:lnTo>
                <a:lnTo>
                  <a:pt x="365040" y="408913"/>
                </a:lnTo>
                <a:lnTo>
                  <a:pt x="242708" y="315498"/>
                </a:lnTo>
                <a:cubicBezTo>
                  <a:pt x="153736" y="234781"/>
                  <a:pt x="77024" y="139637"/>
                  <a:pt x="15887" y="33540"/>
                </a:cubicBezTo>
                <a:lnTo>
                  <a:pt x="0" y="2340"/>
                </a:lnTo>
                <a:lnTo>
                  <a:pt x="405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A63C8798-9B53-4E95-B369-8CAFE7DA9CC3}"/>
              </a:ext>
            </a:extLst>
          </p:cNvPr>
          <p:cNvSpPr/>
          <p:nvPr/>
        </p:nvSpPr>
        <p:spPr>
          <a:xfrm>
            <a:off x="8142269" y="4640844"/>
            <a:ext cx="16977" cy="30093"/>
          </a:xfrm>
          <a:custGeom>
            <a:avLst/>
            <a:gdLst>
              <a:gd name="connsiteX0" fmla="*/ 16977 w 16977"/>
              <a:gd name="connsiteY0" fmla="*/ 0 h 30093"/>
              <a:gd name="connsiteX1" fmla="*/ 8214 w 16977"/>
              <a:gd name="connsiteY1" fmla="*/ 17478 h 30093"/>
              <a:gd name="connsiteX2" fmla="*/ 0 w 16977"/>
              <a:gd name="connsiteY2" fmla="*/ 30093 h 30093"/>
              <a:gd name="connsiteX3" fmla="*/ 16977 w 16977"/>
              <a:gd name="connsiteY3" fmla="*/ 0 h 3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7" h="30093">
                <a:moveTo>
                  <a:pt x="16977" y="0"/>
                </a:moveTo>
                <a:lnTo>
                  <a:pt x="8214" y="17478"/>
                </a:lnTo>
                <a:lnTo>
                  <a:pt x="0" y="30093"/>
                </a:lnTo>
                <a:lnTo>
                  <a:pt x="16977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4DA10FD6-E10C-4407-85DB-675E0FFBAF81}"/>
              </a:ext>
            </a:extLst>
          </p:cNvPr>
          <p:cNvSpPr/>
          <p:nvPr/>
        </p:nvSpPr>
        <p:spPr>
          <a:xfrm>
            <a:off x="3981837" y="4644360"/>
            <a:ext cx="45713" cy="72307"/>
          </a:xfrm>
          <a:custGeom>
            <a:avLst/>
            <a:gdLst>
              <a:gd name="connsiteX0" fmla="*/ 1121 w 45713"/>
              <a:gd name="connsiteY0" fmla="*/ 0 h 72307"/>
              <a:gd name="connsiteX1" fmla="*/ 45713 w 45713"/>
              <a:gd name="connsiteY1" fmla="*/ 72307 h 72307"/>
              <a:gd name="connsiteX2" fmla="*/ 0 w 45713"/>
              <a:gd name="connsiteY2" fmla="*/ 647 h 72307"/>
              <a:gd name="connsiteX3" fmla="*/ 1121 w 45713"/>
              <a:gd name="connsiteY3" fmla="*/ 0 h 7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3" h="72307">
                <a:moveTo>
                  <a:pt x="1121" y="0"/>
                </a:moveTo>
                <a:lnTo>
                  <a:pt x="45713" y="72307"/>
                </a:lnTo>
                <a:lnTo>
                  <a:pt x="0" y="647"/>
                </a:lnTo>
                <a:lnTo>
                  <a:pt x="112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F6F43CA4-2792-4AAB-83D3-2C7ABD2FFDF9}"/>
              </a:ext>
            </a:extLst>
          </p:cNvPr>
          <p:cNvSpPr/>
          <p:nvPr/>
        </p:nvSpPr>
        <p:spPr>
          <a:xfrm>
            <a:off x="8042974" y="4670937"/>
            <a:ext cx="99295" cy="152487"/>
          </a:xfrm>
          <a:custGeom>
            <a:avLst/>
            <a:gdLst>
              <a:gd name="connsiteX0" fmla="*/ 99295 w 99295"/>
              <a:gd name="connsiteY0" fmla="*/ 0 h 152487"/>
              <a:gd name="connsiteX1" fmla="*/ 67244 w 99295"/>
              <a:gd name="connsiteY1" fmla="*/ 56812 h 152487"/>
              <a:gd name="connsiteX2" fmla="*/ 0 w 99295"/>
              <a:gd name="connsiteY2" fmla="*/ 152487 h 152487"/>
              <a:gd name="connsiteX3" fmla="*/ 99295 w 99295"/>
              <a:gd name="connsiteY3" fmla="*/ 0 h 15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95" h="152487">
                <a:moveTo>
                  <a:pt x="99295" y="0"/>
                </a:moveTo>
                <a:lnTo>
                  <a:pt x="67244" y="56812"/>
                </a:lnTo>
                <a:lnTo>
                  <a:pt x="0" y="152487"/>
                </a:lnTo>
                <a:lnTo>
                  <a:pt x="99295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935226FD-9F97-478A-92E0-67019A7270CF}"/>
              </a:ext>
            </a:extLst>
          </p:cNvPr>
          <p:cNvSpPr/>
          <p:nvPr/>
        </p:nvSpPr>
        <p:spPr>
          <a:xfrm>
            <a:off x="4027550" y="4716667"/>
            <a:ext cx="89354" cy="140071"/>
          </a:xfrm>
          <a:custGeom>
            <a:avLst/>
            <a:gdLst>
              <a:gd name="connsiteX0" fmla="*/ 0 w 89354"/>
              <a:gd name="connsiteY0" fmla="*/ 0 h 140071"/>
              <a:gd name="connsiteX1" fmla="*/ 89354 w 89354"/>
              <a:gd name="connsiteY1" fmla="*/ 140071 h 140071"/>
              <a:gd name="connsiteX2" fmla="*/ 74565 w 89354"/>
              <a:gd name="connsiteY2" fmla="*/ 120907 h 140071"/>
              <a:gd name="connsiteX3" fmla="*/ 0 w 89354"/>
              <a:gd name="connsiteY3" fmla="*/ 0 h 1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354" h="140071">
                <a:moveTo>
                  <a:pt x="0" y="0"/>
                </a:moveTo>
                <a:lnTo>
                  <a:pt x="89354" y="140071"/>
                </a:lnTo>
                <a:lnTo>
                  <a:pt x="74565" y="120907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CF662DD2-FFB9-4DDF-A87E-00C286E0FADB}"/>
              </a:ext>
            </a:extLst>
          </p:cNvPr>
          <p:cNvSpPr/>
          <p:nvPr/>
        </p:nvSpPr>
        <p:spPr>
          <a:xfrm>
            <a:off x="4939502" y="4729104"/>
            <a:ext cx="221373" cy="198200"/>
          </a:xfrm>
          <a:custGeom>
            <a:avLst/>
            <a:gdLst>
              <a:gd name="connsiteX0" fmla="*/ 0 w 221373"/>
              <a:gd name="connsiteY0" fmla="*/ 0 h 198200"/>
              <a:gd name="connsiteX1" fmla="*/ 35092 w 221373"/>
              <a:gd name="connsiteY1" fmla="*/ 37824 h 198200"/>
              <a:gd name="connsiteX2" fmla="*/ 143053 w 221373"/>
              <a:gd name="connsiteY2" fmla="*/ 136120 h 198200"/>
              <a:gd name="connsiteX3" fmla="*/ 221373 w 221373"/>
              <a:gd name="connsiteY3" fmla="*/ 195650 h 198200"/>
              <a:gd name="connsiteX4" fmla="*/ 219900 w 221373"/>
              <a:gd name="connsiteY4" fmla="*/ 198200 h 198200"/>
              <a:gd name="connsiteX5" fmla="*/ 146628 w 221373"/>
              <a:gd name="connsiteY5" fmla="*/ 141815 h 198200"/>
              <a:gd name="connsiteX6" fmla="*/ 39267 w 221373"/>
              <a:gd name="connsiteY6" fmla="*/ 42850 h 198200"/>
              <a:gd name="connsiteX7" fmla="*/ 0 w 221373"/>
              <a:gd name="connsiteY7" fmla="*/ 0 h 19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3" h="198200">
                <a:moveTo>
                  <a:pt x="0" y="0"/>
                </a:moveTo>
                <a:lnTo>
                  <a:pt x="35092" y="37824"/>
                </a:lnTo>
                <a:cubicBezTo>
                  <a:pt x="69776" y="72196"/>
                  <a:pt x="105794" y="104995"/>
                  <a:pt x="143053" y="136120"/>
                </a:cubicBezTo>
                <a:lnTo>
                  <a:pt x="221373" y="195650"/>
                </a:lnTo>
                <a:lnTo>
                  <a:pt x="219900" y="198200"/>
                </a:lnTo>
                <a:lnTo>
                  <a:pt x="146628" y="141815"/>
                </a:lnTo>
                <a:cubicBezTo>
                  <a:pt x="109576" y="110479"/>
                  <a:pt x="73758" y="77456"/>
                  <a:pt x="39267" y="428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4E116CD3-8EA5-4B5F-92BA-C5102602663E}"/>
              </a:ext>
            </a:extLst>
          </p:cNvPr>
          <p:cNvSpPr/>
          <p:nvPr/>
        </p:nvSpPr>
        <p:spPr>
          <a:xfrm>
            <a:off x="7977703" y="4823424"/>
            <a:ext cx="65271" cy="92867"/>
          </a:xfrm>
          <a:custGeom>
            <a:avLst/>
            <a:gdLst>
              <a:gd name="connsiteX0" fmla="*/ 65271 w 65271"/>
              <a:gd name="connsiteY0" fmla="*/ 0 h 92867"/>
              <a:gd name="connsiteX1" fmla="*/ 22909 w 65271"/>
              <a:gd name="connsiteY1" fmla="*/ 65055 h 92867"/>
              <a:gd name="connsiteX2" fmla="*/ 0 w 65271"/>
              <a:gd name="connsiteY2" fmla="*/ 92867 h 92867"/>
              <a:gd name="connsiteX3" fmla="*/ 65271 w 65271"/>
              <a:gd name="connsiteY3" fmla="*/ 0 h 9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271" h="92867">
                <a:moveTo>
                  <a:pt x="65271" y="0"/>
                </a:moveTo>
                <a:lnTo>
                  <a:pt x="22909" y="65055"/>
                </a:lnTo>
                <a:lnTo>
                  <a:pt x="0" y="92867"/>
                </a:lnTo>
                <a:lnTo>
                  <a:pt x="6527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9BAFD9ED-3916-4AA1-9CE3-0D21545A56A8}"/>
              </a:ext>
            </a:extLst>
          </p:cNvPr>
          <p:cNvSpPr/>
          <p:nvPr/>
        </p:nvSpPr>
        <p:spPr>
          <a:xfrm>
            <a:off x="4116904" y="4856738"/>
            <a:ext cx="103910" cy="134641"/>
          </a:xfrm>
          <a:custGeom>
            <a:avLst/>
            <a:gdLst>
              <a:gd name="connsiteX0" fmla="*/ 0 w 103910"/>
              <a:gd name="connsiteY0" fmla="*/ 0 h 134641"/>
              <a:gd name="connsiteX1" fmla="*/ 103910 w 103910"/>
              <a:gd name="connsiteY1" fmla="*/ 134641 h 134641"/>
              <a:gd name="connsiteX2" fmla="*/ 15545 w 103910"/>
              <a:gd name="connsiteY2" fmla="*/ 24367 h 134641"/>
              <a:gd name="connsiteX3" fmla="*/ 0 w 103910"/>
              <a:gd name="connsiteY3" fmla="*/ 0 h 13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910" h="134641">
                <a:moveTo>
                  <a:pt x="0" y="0"/>
                </a:moveTo>
                <a:lnTo>
                  <a:pt x="103910" y="134641"/>
                </a:lnTo>
                <a:lnTo>
                  <a:pt x="15545" y="24367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5AE34CCB-2DAA-4224-804C-712E4BF8C7AB}"/>
              </a:ext>
            </a:extLst>
          </p:cNvPr>
          <p:cNvSpPr/>
          <p:nvPr/>
        </p:nvSpPr>
        <p:spPr>
          <a:xfrm>
            <a:off x="7024983" y="4877386"/>
            <a:ext cx="65942" cy="54180"/>
          </a:xfrm>
          <a:custGeom>
            <a:avLst/>
            <a:gdLst>
              <a:gd name="connsiteX0" fmla="*/ 65942 w 65942"/>
              <a:gd name="connsiteY0" fmla="*/ 0 h 54180"/>
              <a:gd name="connsiteX1" fmla="*/ 260 w 65942"/>
              <a:gd name="connsiteY1" fmla="*/ 54180 h 54180"/>
              <a:gd name="connsiteX2" fmla="*/ 0 w 65942"/>
              <a:gd name="connsiteY2" fmla="*/ 53729 h 54180"/>
              <a:gd name="connsiteX3" fmla="*/ 3126 w 65942"/>
              <a:gd name="connsiteY3" fmla="*/ 51659 h 54180"/>
              <a:gd name="connsiteX4" fmla="*/ 65942 w 65942"/>
              <a:gd name="connsiteY4" fmla="*/ 0 h 5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42" h="54180">
                <a:moveTo>
                  <a:pt x="65942" y="0"/>
                </a:moveTo>
                <a:lnTo>
                  <a:pt x="260" y="54180"/>
                </a:lnTo>
                <a:lnTo>
                  <a:pt x="0" y="53729"/>
                </a:lnTo>
                <a:lnTo>
                  <a:pt x="3126" y="51659"/>
                </a:lnTo>
                <a:lnTo>
                  <a:pt x="6594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A94409D5-BF0D-4AE9-938F-88AA49AE5DA8}"/>
              </a:ext>
            </a:extLst>
          </p:cNvPr>
          <p:cNvSpPr/>
          <p:nvPr/>
        </p:nvSpPr>
        <p:spPr>
          <a:xfrm>
            <a:off x="7904669" y="4916291"/>
            <a:ext cx="73034" cy="88665"/>
          </a:xfrm>
          <a:custGeom>
            <a:avLst/>
            <a:gdLst>
              <a:gd name="connsiteX0" fmla="*/ 73034 w 73034"/>
              <a:gd name="connsiteY0" fmla="*/ 0 h 88665"/>
              <a:gd name="connsiteX1" fmla="*/ 53829 w 73034"/>
              <a:gd name="connsiteY1" fmla="*/ 27325 h 88665"/>
              <a:gd name="connsiteX2" fmla="*/ 0 w 73034"/>
              <a:gd name="connsiteY2" fmla="*/ 88665 h 88665"/>
              <a:gd name="connsiteX3" fmla="*/ 73034 w 73034"/>
              <a:gd name="connsiteY3" fmla="*/ 0 h 8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034" h="88665">
                <a:moveTo>
                  <a:pt x="73034" y="0"/>
                </a:moveTo>
                <a:lnTo>
                  <a:pt x="53829" y="27325"/>
                </a:lnTo>
                <a:lnTo>
                  <a:pt x="0" y="88665"/>
                </a:lnTo>
                <a:lnTo>
                  <a:pt x="73034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07E7870C-9AC0-483B-9F05-2C4D70307087}"/>
              </a:ext>
            </a:extLst>
          </p:cNvPr>
          <p:cNvSpPr/>
          <p:nvPr/>
        </p:nvSpPr>
        <p:spPr>
          <a:xfrm>
            <a:off x="4220814" y="4991379"/>
            <a:ext cx="19378" cy="24183"/>
          </a:xfrm>
          <a:custGeom>
            <a:avLst/>
            <a:gdLst>
              <a:gd name="connsiteX0" fmla="*/ 0 w 19378"/>
              <a:gd name="connsiteY0" fmla="*/ 0 h 24183"/>
              <a:gd name="connsiteX1" fmla="*/ 19378 w 19378"/>
              <a:gd name="connsiteY1" fmla="*/ 24183 h 24183"/>
              <a:gd name="connsiteX2" fmla="*/ 15071 w 19378"/>
              <a:gd name="connsiteY2" fmla="*/ 19528 h 24183"/>
              <a:gd name="connsiteX3" fmla="*/ 0 w 19378"/>
              <a:gd name="connsiteY3" fmla="*/ 0 h 24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78" h="24183">
                <a:moveTo>
                  <a:pt x="0" y="0"/>
                </a:moveTo>
                <a:lnTo>
                  <a:pt x="19378" y="24183"/>
                </a:lnTo>
                <a:lnTo>
                  <a:pt x="15071" y="1952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FE38ABFF-C143-4FA1-BD44-E6A91A651F92}"/>
              </a:ext>
            </a:extLst>
          </p:cNvPr>
          <p:cNvSpPr/>
          <p:nvPr/>
        </p:nvSpPr>
        <p:spPr>
          <a:xfrm>
            <a:off x="7792679" y="5004956"/>
            <a:ext cx="111990" cy="127618"/>
          </a:xfrm>
          <a:custGeom>
            <a:avLst/>
            <a:gdLst>
              <a:gd name="connsiteX0" fmla="*/ 111990 w 111990"/>
              <a:gd name="connsiteY0" fmla="*/ 0 h 127618"/>
              <a:gd name="connsiteX1" fmla="*/ 34145 w 111990"/>
              <a:gd name="connsiteY1" fmla="*/ 94506 h 127618"/>
              <a:gd name="connsiteX2" fmla="*/ 0 w 111990"/>
              <a:gd name="connsiteY2" fmla="*/ 127618 h 127618"/>
              <a:gd name="connsiteX3" fmla="*/ 111990 w 111990"/>
              <a:gd name="connsiteY3" fmla="*/ 0 h 12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990" h="127618">
                <a:moveTo>
                  <a:pt x="111990" y="0"/>
                </a:moveTo>
                <a:lnTo>
                  <a:pt x="34145" y="94506"/>
                </a:lnTo>
                <a:lnTo>
                  <a:pt x="0" y="127618"/>
                </a:lnTo>
                <a:lnTo>
                  <a:pt x="11199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DA69F794-2B07-42FF-9D4A-617A0B2387DB}"/>
              </a:ext>
            </a:extLst>
          </p:cNvPr>
          <p:cNvSpPr/>
          <p:nvPr/>
        </p:nvSpPr>
        <p:spPr>
          <a:xfrm>
            <a:off x="4240192" y="5015562"/>
            <a:ext cx="582090" cy="501170"/>
          </a:xfrm>
          <a:custGeom>
            <a:avLst/>
            <a:gdLst>
              <a:gd name="connsiteX0" fmla="*/ 0 w 582090"/>
              <a:gd name="connsiteY0" fmla="*/ 0 h 501170"/>
              <a:gd name="connsiteX1" fmla="*/ 144053 w 582090"/>
              <a:gd name="connsiteY1" fmla="*/ 155665 h 501170"/>
              <a:gd name="connsiteX2" fmla="*/ 480549 w 582090"/>
              <a:gd name="connsiteY2" fmla="*/ 433224 h 501170"/>
              <a:gd name="connsiteX3" fmla="*/ 582090 w 582090"/>
              <a:gd name="connsiteY3" fmla="*/ 495651 h 501170"/>
              <a:gd name="connsiteX4" fmla="*/ 578904 w 582090"/>
              <a:gd name="connsiteY4" fmla="*/ 501170 h 501170"/>
              <a:gd name="connsiteX5" fmla="*/ 543648 w 582090"/>
              <a:gd name="connsiteY5" fmla="*/ 480728 h 501170"/>
              <a:gd name="connsiteX6" fmla="*/ 33355 w 582090"/>
              <a:gd name="connsiteY6" fmla="*/ 41624 h 501170"/>
              <a:gd name="connsiteX7" fmla="*/ 0 w 582090"/>
              <a:gd name="connsiteY7" fmla="*/ 0 h 50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090" h="501170">
                <a:moveTo>
                  <a:pt x="0" y="0"/>
                </a:moveTo>
                <a:lnTo>
                  <a:pt x="144053" y="155665"/>
                </a:lnTo>
                <a:cubicBezTo>
                  <a:pt x="247601" y="257984"/>
                  <a:pt x="360211" y="350953"/>
                  <a:pt x="480549" y="433224"/>
                </a:cubicBezTo>
                <a:lnTo>
                  <a:pt x="582090" y="495651"/>
                </a:lnTo>
                <a:lnTo>
                  <a:pt x="578904" y="501170"/>
                </a:lnTo>
                <a:lnTo>
                  <a:pt x="543648" y="480728"/>
                </a:lnTo>
                <a:cubicBezTo>
                  <a:pt x="353987" y="358866"/>
                  <a:pt x="182249" y="210832"/>
                  <a:pt x="33355" y="4162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FF2877B9-DFA0-4B96-943A-982ED0942DF6}"/>
              </a:ext>
            </a:extLst>
          </p:cNvPr>
          <p:cNvSpPr/>
          <p:nvPr/>
        </p:nvSpPr>
        <p:spPr>
          <a:xfrm>
            <a:off x="7759935" y="5132574"/>
            <a:ext cx="32744" cy="31753"/>
          </a:xfrm>
          <a:custGeom>
            <a:avLst/>
            <a:gdLst>
              <a:gd name="connsiteX0" fmla="*/ 32744 w 32744"/>
              <a:gd name="connsiteY0" fmla="*/ 0 h 31753"/>
              <a:gd name="connsiteX1" fmla="*/ 25148 w 32744"/>
              <a:gd name="connsiteY1" fmla="*/ 8655 h 31753"/>
              <a:gd name="connsiteX2" fmla="*/ 0 w 32744"/>
              <a:gd name="connsiteY2" fmla="*/ 31753 h 31753"/>
              <a:gd name="connsiteX3" fmla="*/ 32744 w 32744"/>
              <a:gd name="connsiteY3" fmla="*/ 0 h 3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44" h="31753">
                <a:moveTo>
                  <a:pt x="32744" y="0"/>
                </a:moveTo>
                <a:lnTo>
                  <a:pt x="25148" y="8655"/>
                </a:lnTo>
                <a:lnTo>
                  <a:pt x="0" y="31753"/>
                </a:lnTo>
                <a:lnTo>
                  <a:pt x="32744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0899BD2F-B8FB-4DB6-B184-319482CCF2F0}"/>
              </a:ext>
            </a:extLst>
          </p:cNvPr>
          <p:cNvSpPr/>
          <p:nvPr/>
        </p:nvSpPr>
        <p:spPr>
          <a:xfrm>
            <a:off x="7349584" y="5164327"/>
            <a:ext cx="410351" cy="331368"/>
          </a:xfrm>
          <a:custGeom>
            <a:avLst/>
            <a:gdLst>
              <a:gd name="connsiteX0" fmla="*/ 410351 w 410351"/>
              <a:gd name="connsiteY0" fmla="*/ 0 h 331368"/>
              <a:gd name="connsiteX1" fmla="*/ 281482 w 410351"/>
              <a:gd name="connsiteY1" fmla="*/ 124966 h 331368"/>
              <a:gd name="connsiteX2" fmla="*/ 65703 w 410351"/>
              <a:gd name="connsiteY2" fmla="*/ 291668 h 331368"/>
              <a:gd name="connsiteX3" fmla="*/ 1359 w 410351"/>
              <a:gd name="connsiteY3" fmla="*/ 331368 h 331368"/>
              <a:gd name="connsiteX4" fmla="*/ 0 w 410351"/>
              <a:gd name="connsiteY4" fmla="*/ 329014 h 331368"/>
              <a:gd name="connsiteX5" fmla="*/ 30548 w 410351"/>
              <a:gd name="connsiteY5" fmla="*/ 310319 h 331368"/>
              <a:gd name="connsiteX6" fmla="*/ 242130 w 410351"/>
              <a:gd name="connsiteY6" fmla="*/ 154499 h 331368"/>
              <a:gd name="connsiteX7" fmla="*/ 410351 w 410351"/>
              <a:gd name="connsiteY7" fmla="*/ 0 h 331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51" h="331368">
                <a:moveTo>
                  <a:pt x="410351" y="0"/>
                </a:moveTo>
                <a:lnTo>
                  <a:pt x="281482" y="124966"/>
                </a:lnTo>
                <a:cubicBezTo>
                  <a:pt x="212785" y="184499"/>
                  <a:pt x="140750" y="240176"/>
                  <a:pt x="65703" y="291668"/>
                </a:cubicBezTo>
                <a:lnTo>
                  <a:pt x="1359" y="331368"/>
                </a:lnTo>
                <a:lnTo>
                  <a:pt x="0" y="329014"/>
                </a:lnTo>
                <a:lnTo>
                  <a:pt x="30548" y="310319"/>
                </a:lnTo>
                <a:cubicBezTo>
                  <a:pt x="103918" y="262204"/>
                  <a:pt x="174542" y="210167"/>
                  <a:pt x="242130" y="154499"/>
                </a:cubicBezTo>
                <a:lnTo>
                  <a:pt x="41035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935FF731-2639-43A0-B4A1-7F0435F09A17}"/>
              </a:ext>
            </a:extLst>
          </p:cNvPr>
          <p:cNvSpPr/>
          <p:nvPr/>
        </p:nvSpPr>
        <p:spPr>
          <a:xfrm>
            <a:off x="6133070" y="676512"/>
            <a:ext cx="1288377" cy="621993"/>
          </a:xfrm>
          <a:custGeom>
            <a:avLst/>
            <a:gdLst>
              <a:gd name="connsiteX0" fmla="*/ 0 w 1288377"/>
              <a:gd name="connsiteY0" fmla="*/ 0 h 621993"/>
              <a:gd name="connsiteX1" fmla="*/ 141203 w 1288377"/>
              <a:gd name="connsiteY1" fmla="*/ 4427 h 621993"/>
              <a:gd name="connsiteX2" fmla="*/ 1285681 w 1288377"/>
              <a:gd name="connsiteY2" fmla="*/ 331190 h 621993"/>
              <a:gd name="connsiteX3" fmla="*/ 1288377 w 1288377"/>
              <a:gd name="connsiteY3" fmla="*/ 332816 h 621993"/>
              <a:gd name="connsiteX4" fmla="*/ 1121421 w 1288377"/>
              <a:gd name="connsiteY4" fmla="*/ 621993 h 621993"/>
              <a:gd name="connsiteX5" fmla="*/ 1086747 w 1288377"/>
              <a:gd name="connsiteY5" fmla="*/ 600676 h 621993"/>
              <a:gd name="connsiteX6" fmla="*/ 1032341 w 1288377"/>
              <a:gd name="connsiteY6" fmla="*/ 574465 h 621993"/>
              <a:gd name="connsiteX7" fmla="*/ 1032178 w 1288377"/>
              <a:gd name="connsiteY7" fmla="*/ 574370 h 621993"/>
              <a:gd name="connsiteX8" fmla="*/ 1031335 w 1288377"/>
              <a:gd name="connsiteY8" fmla="*/ 573980 h 621993"/>
              <a:gd name="connsiteX9" fmla="*/ 855492 w 1288377"/>
              <a:gd name="connsiteY9" fmla="*/ 489263 h 621993"/>
              <a:gd name="connsiteX10" fmla="*/ 611496 w 1288377"/>
              <a:gd name="connsiteY10" fmla="*/ 402765 h 621993"/>
              <a:gd name="connsiteX11" fmla="*/ 473272 w 1288377"/>
              <a:gd name="connsiteY11" fmla="*/ 370273 h 621993"/>
              <a:gd name="connsiteX12" fmla="*/ 406644 w 1288377"/>
              <a:gd name="connsiteY12" fmla="*/ 353546 h 621993"/>
              <a:gd name="connsiteX13" fmla="*/ 393857 w 1288377"/>
              <a:gd name="connsiteY13" fmla="*/ 351605 h 621993"/>
              <a:gd name="connsiteX14" fmla="*/ 356346 w 1288377"/>
              <a:gd name="connsiteY14" fmla="*/ 342788 h 621993"/>
              <a:gd name="connsiteX15" fmla="*/ 256936 w 1288377"/>
              <a:gd name="connsiteY15" fmla="*/ 330827 h 621993"/>
              <a:gd name="connsiteX16" fmla="*/ 182310 w 1288377"/>
              <a:gd name="connsiteY16" fmla="*/ 319502 h 621993"/>
              <a:gd name="connsiteX17" fmla="*/ 148331 w 1288377"/>
              <a:gd name="connsiteY17" fmla="*/ 317759 h 621993"/>
              <a:gd name="connsiteX18" fmla="*/ 91628 w 1288377"/>
              <a:gd name="connsiteY18" fmla="*/ 310937 h 621993"/>
              <a:gd name="connsiteX19" fmla="*/ 0 w 1288377"/>
              <a:gd name="connsiteY19" fmla="*/ 308007 h 621993"/>
              <a:gd name="connsiteX20" fmla="*/ 0 w 1288377"/>
              <a:gd name="connsiteY20" fmla="*/ 0 h 62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88377" h="621993">
                <a:moveTo>
                  <a:pt x="0" y="0"/>
                </a:moveTo>
                <a:lnTo>
                  <a:pt x="141203" y="4427"/>
                </a:lnTo>
                <a:cubicBezTo>
                  <a:pt x="553661" y="30369"/>
                  <a:pt x="941643" y="145730"/>
                  <a:pt x="1285681" y="331190"/>
                </a:cubicBezTo>
                <a:lnTo>
                  <a:pt x="1288377" y="332816"/>
                </a:lnTo>
                <a:lnTo>
                  <a:pt x="1121421" y="621993"/>
                </a:lnTo>
                <a:lnTo>
                  <a:pt x="1086747" y="600676"/>
                </a:lnTo>
                <a:lnTo>
                  <a:pt x="1032341" y="574465"/>
                </a:lnTo>
                <a:lnTo>
                  <a:pt x="1032178" y="574370"/>
                </a:lnTo>
                <a:lnTo>
                  <a:pt x="1031335" y="573980"/>
                </a:lnTo>
                <a:lnTo>
                  <a:pt x="855492" y="489263"/>
                </a:lnTo>
                <a:cubicBezTo>
                  <a:pt x="776196" y="456189"/>
                  <a:pt x="694776" y="427267"/>
                  <a:pt x="611496" y="402765"/>
                </a:cubicBezTo>
                <a:lnTo>
                  <a:pt x="473272" y="370273"/>
                </a:lnTo>
                <a:lnTo>
                  <a:pt x="406644" y="353546"/>
                </a:lnTo>
                <a:lnTo>
                  <a:pt x="393857" y="351605"/>
                </a:lnTo>
                <a:lnTo>
                  <a:pt x="356346" y="342788"/>
                </a:lnTo>
                <a:lnTo>
                  <a:pt x="256936" y="330827"/>
                </a:lnTo>
                <a:lnTo>
                  <a:pt x="182310" y="319502"/>
                </a:lnTo>
                <a:lnTo>
                  <a:pt x="148331" y="317759"/>
                </a:lnTo>
                <a:lnTo>
                  <a:pt x="91628" y="310937"/>
                </a:lnTo>
                <a:lnTo>
                  <a:pt x="0" y="30800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1777A9BC-A15B-49DC-B550-74B3032AD60F}"/>
              </a:ext>
            </a:extLst>
          </p:cNvPr>
          <p:cNvSpPr/>
          <p:nvPr/>
        </p:nvSpPr>
        <p:spPr>
          <a:xfrm>
            <a:off x="6133070" y="986665"/>
            <a:ext cx="1119638" cy="867423"/>
          </a:xfrm>
          <a:custGeom>
            <a:avLst/>
            <a:gdLst>
              <a:gd name="connsiteX0" fmla="*/ 0 w 1119638"/>
              <a:gd name="connsiteY0" fmla="*/ 0 h 867423"/>
              <a:gd name="connsiteX1" fmla="*/ 148331 w 1119638"/>
              <a:gd name="connsiteY1" fmla="*/ 7606 h 867423"/>
              <a:gd name="connsiteX2" fmla="*/ 256936 w 1119638"/>
              <a:gd name="connsiteY2" fmla="*/ 20674 h 867423"/>
              <a:gd name="connsiteX3" fmla="*/ 393857 w 1119638"/>
              <a:gd name="connsiteY3" fmla="*/ 41452 h 867423"/>
              <a:gd name="connsiteX4" fmla="*/ 473272 w 1119638"/>
              <a:gd name="connsiteY4" fmla="*/ 60120 h 867423"/>
              <a:gd name="connsiteX5" fmla="*/ 623732 w 1119638"/>
              <a:gd name="connsiteY5" fmla="*/ 97894 h 867423"/>
              <a:gd name="connsiteX6" fmla="*/ 832575 w 1119638"/>
              <a:gd name="connsiteY6" fmla="*/ 171839 h 867423"/>
              <a:gd name="connsiteX7" fmla="*/ 1031335 w 1119638"/>
              <a:gd name="connsiteY7" fmla="*/ 263827 h 867423"/>
              <a:gd name="connsiteX8" fmla="*/ 1032341 w 1119638"/>
              <a:gd name="connsiteY8" fmla="*/ 264312 h 867423"/>
              <a:gd name="connsiteX9" fmla="*/ 1119638 w 1119638"/>
              <a:gd name="connsiteY9" fmla="*/ 314928 h 867423"/>
              <a:gd name="connsiteX10" fmla="*/ 800655 w 1119638"/>
              <a:gd name="connsiteY10" fmla="*/ 867423 h 867423"/>
              <a:gd name="connsiteX11" fmla="*/ 800655 w 1119638"/>
              <a:gd name="connsiteY11" fmla="*/ 867423 h 867423"/>
              <a:gd name="connsiteX12" fmla="*/ 805126 w 1119638"/>
              <a:gd name="connsiteY12" fmla="*/ 859678 h 867423"/>
              <a:gd name="connsiteX13" fmla="*/ 715616 w 1119638"/>
              <a:gd name="connsiteY13" fmla="*/ 803307 h 867423"/>
              <a:gd name="connsiteX14" fmla="*/ 130377 w 1119638"/>
              <a:gd name="connsiteY14" fmla="*/ 612679 h 867423"/>
              <a:gd name="connsiteX15" fmla="*/ 0 w 1119638"/>
              <a:gd name="connsiteY15" fmla="*/ 605417 h 867423"/>
              <a:gd name="connsiteX16" fmla="*/ 0 w 1119638"/>
              <a:gd name="connsiteY16" fmla="*/ 0 h 86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9638" h="867423">
                <a:moveTo>
                  <a:pt x="0" y="0"/>
                </a:moveTo>
                <a:lnTo>
                  <a:pt x="148331" y="7606"/>
                </a:lnTo>
                <a:lnTo>
                  <a:pt x="256936" y="20674"/>
                </a:lnTo>
                <a:lnTo>
                  <a:pt x="393857" y="41452"/>
                </a:lnTo>
                <a:lnTo>
                  <a:pt x="473272" y="60120"/>
                </a:lnTo>
                <a:lnTo>
                  <a:pt x="623732" y="97894"/>
                </a:lnTo>
                <a:cubicBezTo>
                  <a:pt x="694776" y="119358"/>
                  <a:pt x="764446" y="144063"/>
                  <a:pt x="832575" y="171839"/>
                </a:cubicBezTo>
                <a:lnTo>
                  <a:pt x="1031335" y="263827"/>
                </a:lnTo>
                <a:lnTo>
                  <a:pt x="1032341" y="264312"/>
                </a:lnTo>
                <a:lnTo>
                  <a:pt x="1119638" y="314928"/>
                </a:lnTo>
                <a:lnTo>
                  <a:pt x="800655" y="867423"/>
                </a:lnTo>
                <a:lnTo>
                  <a:pt x="800655" y="867423"/>
                </a:lnTo>
                <a:lnTo>
                  <a:pt x="805126" y="859678"/>
                </a:lnTo>
                <a:lnTo>
                  <a:pt x="715616" y="803307"/>
                </a:lnTo>
                <a:cubicBezTo>
                  <a:pt x="536896" y="702328"/>
                  <a:pt x="339375" y="636092"/>
                  <a:pt x="130377" y="612679"/>
                </a:cubicBezTo>
                <a:lnTo>
                  <a:pt x="0" y="605417"/>
                </a:lnTo>
                <a:lnTo>
                  <a:pt x="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1858D501-1EF0-40F6-B3E0-E5DF8079ACCE}"/>
              </a:ext>
            </a:extLst>
          </p:cNvPr>
          <p:cNvSpPr/>
          <p:nvPr/>
        </p:nvSpPr>
        <p:spPr>
          <a:xfrm>
            <a:off x="7317675" y="1047613"/>
            <a:ext cx="1136590" cy="1115905"/>
          </a:xfrm>
          <a:custGeom>
            <a:avLst/>
            <a:gdLst>
              <a:gd name="connsiteX0" fmla="*/ 167279 w 1136590"/>
              <a:gd name="connsiteY0" fmla="*/ 0 h 1115905"/>
              <a:gd name="connsiteX1" fmla="*/ 329867 w 1136590"/>
              <a:gd name="connsiteY1" fmla="*/ 98019 h 1115905"/>
              <a:gd name="connsiteX2" fmla="*/ 1134017 w 1136590"/>
              <a:gd name="connsiteY2" fmla="*/ 925247 h 1115905"/>
              <a:gd name="connsiteX3" fmla="*/ 1136590 w 1136590"/>
              <a:gd name="connsiteY3" fmla="*/ 929626 h 1115905"/>
              <a:gd name="connsiteX4" fmla="*/ 813945 w 1136590"/>
              <a:gd name="connsiteY4" fmla="*/ 1115905 h 1115905"/>
              <a:gd name="connsiteX5" fmla="*/ 719700 w 1136590"/>
              <a:gd name="connsiteY5" fmla="*/ 963088 h 1115905"/>
              <a:gd name="connsiteX6" fmla="*/ 101075 w 1136590"/>
              <a:gd name="connsiteY6" fmla="*/ 351876 h 1115905"/>
              <a:gd name="connsiteX7" fmla="*/ 0 w 1136590"/>
              <a:gd name="connsiteY7" fmla="*/ 289736 h 1115905"/>
              <a:gd name="connsiteX8" fmla="*/ 167279 w 1136590"/>
              <a:gd name="connsiteY8" fmla="*/ 0 h 111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6590" h="1115905">
                <a:moveTo>
                  <a:pt x="167279" y="0"/>
                </a:moveTo>
                <a:lnTo>
                  <a:pt x="329867" y="98019"/>
                </a:lnTo>
                <a:cubicBezTo>
                  <a:pt x="652800" y="314516"/>
                  <a:pt x="927339" y="596698"/>
                  <a:pt x="1134017" y="925247"/>
                </a:cubicBezTo>
                <a:lnTo>
                  <a:pt x="1136590" y="929626"/>
                </a:lnTo>
                <a:lnTo>
                  <a:pt x="813945" y="1115905"/>
                </a:lnTo>
                <a:lnTo>
                  <a:pt x="719700" y="963088"/>
                </a:lnTo>
                <a:cubicBezTo>
                  <a:pt x="551512" y="723752"/>
                  <a:pt x="341751" y="516419"/>
                  <a:pt x="101075" y="351876"/>
                </a:cubicBezTo>
                <a:lnTo>
                  <a:pt x="0" y="289736"/>
                </a:lnTo>
                <a:lnTo>
                  <a:pt x="16727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23225811-4B11-47EC-9D08-93573F423273}"/>
              </a:ext>
            </a:extLst>
          </p:cNvPr>
          <p:cNvSpPr/>
          <p:nvPr/>
        </p:nvSpPr>
        <p:spPr>
          <a:xfrm>
            <a:off x="3739387" y="1050512"/>
            <a:ext cx="1113148" cy="1087314"/>
          </a:xfrm>
          <a:custGeom>
            <a:avLst/>
            <a:gdLst>
              <a:gd name="connsiteX0" fmla="*/ 959517 w 1113148"/>
              <a:gd name="connsiteY0" fmla="*/ 0 h 1087314"/>
              <a:gd name="connsiteX1" fmla="*/ 1113148 w 1113148"/>
              <a:gd name="connsiteY1" fmla="*/ 266095 h 1087314"/>
              <a:gd name="connsiteX2" fmla="*/ 1019972 w 1113148"/>
              <a:gd name="connsiteY2" fmla="*/ 323117 h 1087314"/>
              <a:gd name="connsiteX3" fmla="*/ 289886 w 1113148"/>
              <a:gd name="connsiteY3" fmla="*/ 1070014 h 1087314"/>
              <a:gd name="connsiteX4" fmla="*/ 280126 w 1113148"/>
              <a:gd name="connsiteY4" fmla="*/ 1087314 h 1087314"/>
              <a:gd name="connsiteX5" fmla="*/ 0 w 1113148"/>
              <a:gd name="connsiteY5" fmla="*/ 925583 h 1087314"/>
              <a:gd name="connsiteX6" fmla="*/ 9946 w 1113148"/>
              <a:gd name="connsiteY6" fmla="*/ 908295 h 1087314"/>
              <a:gd name="connsiteX7" fmla="*/ 849611 w 1113148"/>
              <a:gd name="connsiteY7" fmla="*/ 65955 h 1087314"/>
              <a:gd name="connsiteX8" fmla="*/ 959517 w 1113148"/>
              <a:gd name="connsiteY8" fmla="*/ 0 h 1087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3148" h="1087314">
                <a:moveTo>
                  <a:pt x="959517" y="0"/>
                </a:moveTo>
                <a:lnTo>
                  <a:pt x="1113148" y="266095"/>
                </a:lnTo>
                <a:lnTo>
                  <a:pt x="1019972" y="323117"/>
                </a:lnTo>
                <a:cubicBezTo>
                  <a:pt x="726493" y="515576"/>
                  <a:pt x="476943" y="770804"/>
                  <a:pt x="289886" y="1070014"/>
                </a:cubicBezTo>
                <a:lnTo>
                  <a:pt x="280126" y="1087314"/>
                </a:lnTo>
                <a:lnTo>
                  <a:pt x="0" y="925583"/>
                </a:lnTo>
                <a:lnTo>
                  <a:pt x="9946" y="908295"/>
                </a:lnTo>
                <a:cubicBezTo>
                  <a:pt x="225079" y="570850"/>
                  <a:pt x="512084" y="283008"/>
                  <a:pt x="849611" y="65955"/>
                </a:cubicBezTo>
                <a:lnTo>
                  <a:pt x="959517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61F00417-A423-4DD3-86AA-6C802877C07F}"/>
              </a:ext>
            </a:extLst>
          </p:cNvPr>
          <p:cNvSpPr/>
          <p:nvPr/>
        </p:nvSpPr>
        <p:spPr>
          <a:xfrm>
            <a:off x="4025371" y="1319960"/>
            <a:ext cx="1158681" cy="1186651"/>
          </a:xfrm>
          <a:custGeom>
            <a:avLst/>
            <a:gdLst>
              <a:gd name="connsiteX0" fmla="*/ 829099 w 1158681"/>
              <a:gd name="connsiteY0" fmla="*/ 0 h 1186651"/>
              <a:gd name="connsiteX1" fmla="*/ 1158681 w 1158681"/>
              <a:gd name="connsiteY1" fmla="*/ 570853 h 1186651"/>
              <a:gd name="connsiteX2" fmla="*/ 1141641 w 1158681"/>
              <a:gd name="connsiteY2" fmla="*/ 582273 h 1186651"/>
              <a:gd name="connsiteX3" fmla="*/ 661204 w 1158681"/>
              <a:gd name="connsiteY3" fmla="*/ 1131665 h 1186651"/>
              <a:gd name="connsiteX4" fmla="*/ 657531 w 1158681"/>
              <a:gd name="connsiteY4" fmla="*/ 1138993 h 1186651"/>
              <a:gd name="connsiteX5" fmla="*/ 655395 w 1158681"/>
              <a:gd name="connsiteY5" fmla="*/ 1142318 h 1186651"/>
              <a:gd name="connsiteX6" fmla="*/ 632896 w 1158681"/>
              <a:gd name="connsiteY6" fmla="*/ 1186651 h 1186651"/>
              <a:gd name="connsiteX7" fmla="*/ 0 w 1158681"/>
              <a:gd name="connsiteY7" fmla="*/ 821249 h 1186651"/>
              <a:gd name="connsiteX8" fmla="*/ 112470 w 1158681"/>
              <a:gd name="connsiteY8" fmla="*/ 648529 h 1186651"/>
              <a:gd name="connsiteX9" fmla="*/ 697795 w 1158681"/>
              <a:gd name="connsiteY9" fmla="*/ 81014 h 1186651"/>
              <a:gd name="connsiteX10" fmla="*/ 829099 w 1158681"/>
              <a:gd name="connsiteY10" fmla="*/ 0 h 118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8681" h="1186651">
                <a:moveTo>
                  <a:pt x="829099" y="0"/>
                </a:moveTo>
                <a:lnTo>
                  <a:pt x="1158681" y="570853"/>
                </a:lnTo>
                <a:lnTo>
                  <a:pt x="1141641" y="582273"/>
                </a:lnTo>
                <a:cubicBezTo>
                  <a:pt x="948706" y="726057"/>
                  <a:pt x="784683" y="913464"/>
                  <a:pt x="661204" y="1131665"/>
                </a:cubicBezTo>
                <a:lnTo>
                  <a:pt x="657531" y="1138993"/>
                </a:lnTo>
                <a:lnTo>
                  <a:pt x="655395" y="1142318"/>
                </a:lnTo>
                <a:lnTo>
                  <a:pt x="632896" y="1186651"/>
                </a:lnTo>
                <a:lnTo>
                  <a:pt x="0" y="821249"/>
                </a:lnTo>
                <a:lnTo>
                  <a:pt x="112470" y="648529"/>
                </a:lnTo>
                <a:cubicBezTo>
                  <a:pt x="274624" y="427630"/>
                  <a:pt x="472654" y="235491"/>
                  <a:pt x="697795" y="81014"/>
                </a:cubicBezTo>
                <a:lnTo>
                  <a:pt x="829099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BCD354BD-3897-4209-B837-1B4C72C8E7C3}"/>
              </a:ext>
            </a:extLst>
          </p:cNvPr>
          <p:cNvSpPr/>
          <p:nvPr/>
        </p:nvSpPr>
        <p:spPr>
          <a:xfrm>
            <a:off x="6999757" y="1338782"/>
            <a:ext cx="1127546" cy="1169858"/>
          </a:xfrm>
          <a:custGeom>
            <a:avLst/>
            <a:gdLst>
              <a:gd name="connsiteX0" fmla="*/ 317090 w 1127546"/>
              <a:gd name="connsiteY0" fmla="*/ 0 h 1169858"/>
              <a:gd name="connsiteX1" fmla="*/ 354856 w 1127546"/>
              <a:gd name="connsiteY1" fmla="*/ 21897 h 1169858"/>
              <a:gd name="connsiteX2" fmla="*/ 1006247 w 1127546"/>
              <a:gd name="connsiteY2" fmla="*/ 637081 h 1169858"/>
              <a:gd name="connsiteX3" fmla="*/ 1127546 w 1127546"/>
              <a:gd name="connsiteY3" fmla="*/ 827228 h 1169858"/>
              <a:gd name="connsiteX4" fmla="*/ 534094 w 1127546"/>
              <a:gd name="connsiteY4" fmla="*/ 1169858 h 1169858"/>
              <a:gd name="connsiteX5" fmla="*/ 491171 w 1127546"/>
              <a:gd name="connsiteY5" fmla="*/ 1088930 h 1169858"/>
              <a:gd name="connsiteX6" fmla="*/ 408958 w 1127546"/>
              <a:gd name="connsiteY6" fmla="*/ 964199 h 1169858"/>
              <a:gd name="connsiteX7" fmla="*/ 387109 w 1127546"/>
              <a:gd name="connsiteY7" fmla="*/ 936329 h 1169858"/>
              <a:gd name="connsiteX8" fmla="*/ 308746 w 1127546"/>
              <a:gd name="connsiteY8" fmla="*/ 835132 h 1169858"/>
              <a:gd name="connsiteX9" fmla="*/ 101994 w 1127546"/>
              <a:gd name="connsiteY9" fmla="*/ 627706 h 1169858"/>
              <a:gd name="connsiteX10" fmla="*/ 0 w 1127546"/>
              <a:gd name="connsiteY10" fmla="*/ 549218 h 1169858"/>
              <a:gd name="connsiteX11" fmla="*/ 317090 w 1127546"/>
              <a:gd name="connsiteY11" fmla="*/ 0 h 116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7546" h="1169858">
                <a:moveTo>
                  <a:pt x="317090" y="0"/>
                </a:moveTo>
                <a:lnTo>
                  <a:pt x="354856" y="21897"/>
                </a:lnTo>
                <a:cubicBezTo>
                  <a:pt x="607737" y="184380"/>
                  <a:pt x="828755" y="393390"/>
                  <a:pt x="1006247" y="637081"/>
                </a:cubicBezTo>
                <a:lnTo>
                  <a:pt x="1127546" y="827228"/>
                </a:lnTo>
                <a:lnTo>
                  <a:pt x="534094" y="1169858"/>
                </a:lnTo>
                <a:lnTo>
                  <a:pt x="491171" y="1088930"/>
                </a:lnTo>
                <a:cubicBezTo>
                  <a:pt x="465355" y="1046057"/>
                  <a:pt x="437920" y="1004446"/>
                  <a:pt x="408958" y="964199"/>
                </a:cubicBezTo>
                <a:lnTo>
                  <a:pt x="387109" y="936329"/>
                </a:lnTo>
                <a:lnTo>
                  <a:pt x="308746" y="835132"/>
                </a:lnTo>
                <a:cubicBezTo>
                  <a:pt x="245267" y="759798"/>
                  <a:pt x="176099" y="690379"/>
                  <a:pt x="101994" y="627706"/>
                </a:cubicBezTo>
                <a:lnTo>
                  <a:pt x="0" y="549218"/>
                </a:lnTo>
                <a:lnTo>
                  <a:pt x="31709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9EA8B8FB-0B6C-41F5-8270-673BD21C52EC}"/>
              </a:ext>
            </a:extLst>
          </p:cNvPr>
          <p:cNvSpPr/>
          <p:nvPr/>
        </p:nvSpPr>
        <p:spPr>
          <a:xfrm>
            <a:off x="6133070" y="1608417"/>
            <a:ext cx="800655" cy="790177"/>
          </a:xfrm>
          <a:custGeom>
            <a:avLst/>
            <a:gdLst>
              <a:gd name="connsiteX0" fmla="*/ 0 w 800655"/>
              <a:gd name="connsiteY0" fmla="*/ 0 h 790177"/>
              <a:gd name="connsiteX1" fmla="*/ 133384 w 800655"/>
              <a:gd name="connsiteY1" fmla="*/ 7339 h 790177"/>
              <a:gd name="connsiteX2" fmla="*/ 721894 w 800655"/>
              <a:gd name="connsiteY2" fmla="*/ 196679 h 790177"/>
              <a:gd name="connsiteX3" fmla="*/ 800655 w 800655"/>
              <a:gd name="connsiteY3" fmla="*/ 245671 h 790177"/>
              <a:gd name="connsiteX4" fmla="*/ 486283 w 800655"/>
              <a:gd name="connsiteY4" fmla="*/ 790177 h 790177"/>
              <a:gd name="connsiteX5" fmla="*/ 347148 w 800655"/>
              <a:gd name="connsiteY5" fmla="*/ 717817 h 790177"/>
              <a:gd name="connsiteX6" fmla="*/ 162049 w 800655"/>
              <a:gd name="connsiteY6" fmla="*/ 660242 h 790177"/>
              <a:gd name="connsiteX7" fmla="*/ 0 w 800655"/>
              <a:gd name="connsiteY7" fmla="*/ 643133 h 790177"/>
              <a:gd name="connsiteX8" fmla="*/ 0 w 800655"/>
              <a:gd name="connsiteY8" fmla="*/ 0 h 790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0655" h="790177">
                <a:moveTo>
                  <a:pt x="0" y="0"/>
                </a:moveTo>
                <a:lnTo>
                  <a:pt x="133384" y="7339"/>
                </a:lnTo>
                <a:cubicBezTo>
                  <a:pt x="343549" y="30594"/>
                  <a:pt x="542174" y="96382"/>
                  <a:pt x="721894" y="196679"/>
                </a:cubicBezTo>
                <a:lnTo>
                  <a:pt x="800655" y="245671"/>
                </a:lnTo>
                <a:lnTo>
                  <a:pt x="486283" y="790177"/>
                </a:lnTo>
                <a:lnTo>
                  <a:pt x="347148" y="717817"/>
                </a:lnTo>
                <a:cubicBezTo>
                  <a:pt x="287761" y="693292"/>
                  <a:pt x="225893" y="673924"/>
                  <a:pt x="162049" y="660242"/>
                </a:cubicBezTo>
                <a:lnTo>
                  <a:pt x="0" y="643133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9A5FB2EC-1BA5-40D4-A50F-04E1030B801E}"/>
              </a:ext>
            </a:extLst>
          </p:cNvPr>
          <p:cNvSpPr/>
          <p:nvPr/>
        </p:nvSpPr>
        <p:spPr>
          <a:xfrm>
            <a:off x="6681802" y="1888000"/>
            <a:ext cx="848488" cy="915387"/>
          </a:xfrm>
          <a:custGeom>
            <a:avLst/>
            <a:gdLst>
              <a:gd name="connsiteX0" fmla="*/ 317954 w 848488"/>
              <a:gd name="connsiteY0" fmla="*/ 0 h 915387"/>
              <a:gd name="connsiteX1" fmla="*/ 317955 w 848488"/>
              <a:gd name="connsiteY1" fmla="*/ 0 h 915387"/>
              <a:gd name="connsiteX2" fmla="*/ 314324 w 848488"/>
              <a:gd name="connsiteY2" fmla="*/ 6288 h 915387"/>
              <a:gd name="connsiteX3" fmla="*/ 427642 w 848488"/>
              <a:gd name="connsiteY3" fmla="*/ 92419 h 915387"/>
              <a:gd name="connsiteX4" fmla="*/ 635549 w 848488"/>
              <a:gd name="connsiteY4" fmla="*/ 298442 h 915387"/>
              <a:gd name="connsiteX5" fmla="*/ 705064 w 848488"/>
              <a:gd name="connsiteY5" fmla="*/ 387111 h 915387"/>
              <a:gd name="connsiteX6" fmla="*/ 717557 w 848488"/>
              <a:gd name="connsiteY6" fmla="*/ 403245 h 915387"/>
              <a:gd name="connsiteX7" fmla="*/ 799312 w 848488"/>
              <a:gd name="connsiteY7" fmla="*/ 528824 h 915387"/>
              <a:gd name="connsiteX8" fmla="*/ 848488 w 848488"/>
              <a:gd name="connsiteY8" fmla="*/ 622695 h 915387"/>
              <a:gd name="connsiteX9" fmla="*/ 341530 w 848488"/>
              <a:gd name="connsiteY9" fmla="*/ 915387 h 915387"/>
              <a:gd name="connsiteX10" fmla="*/ 281560 w 848488"/>
              <a:gd name="connsiteY10" fmla="*/ 822707 h 915387"/>
              <a:gd name="connsiteX11" fmla="*/ 120944 w 848488"/>
              <a:gd name="connsiteY11" fmla="*/ 643066 h 915387"/>
              <a:gd name="connsiteX12" fmla="*/ 0 w 848488"/>
              <a:gd name="connsiteY12" fmla="*/ 550712 h 915387"/>
              <a:gd name="connsiteX13" fmla="*/ 317954 w 848488"/>
              <a:gd name="connsiteY13" fmla="*/ 0 h 91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8488" h="915387">
                <a:moveTo>
                  <a:pt x="317954" y="0"/>
                </a:moveTo>
                <a:lnTo>
                  <a:pt x="317955" y="0"/>
                </a:lnTo>
                <a:lnTo>
                  <a:pt x="314324" y="6288"/>
                </a:lnTo>
                <a:lnTo>
                  <a:pt x="427642" y="92419"/>
                </a:lnTo>
                <a:cubicBezTo>
                  <a:pt x="502161" y="154668"/>
                  <a:pt x="571716" y="223618"/>
                  <a:pt x="635549" y="298442"/>
                </a:cubicBezTo>
                <a:lnTo>
                  <a:pt x="705064" y="387111"/>
                </a:lnTo>
                <a:lnTo>
                  <a:pt x="717557" y="403245"/>
                </a:lnTo>
                <a:cubicBezTo>
                  <a:pt x="746357" y="443765"/>
                  <a:pt x="773640" y="485659"/>
                  <a:pt x="799312" y="528824"/>
                </a:cubicBezTo>
                <a:lnTo>
                  <a:pt x="848488" y="622695"/>
                </a:lnTo>
                <a:lnTo>
                  <a:pt x="341530" y="915387"/>
                </a:lnTo>
                <a:lnTo>
                  <a:pt x="281560" y="822707"/>
                </a:lnTo>
                <a:cubicBezTo>
                  <a:pt x="234125" y="757101"/>
                  <a:pt x="180259" y="696877"/>
                  <a:pt x="120944" y="643066"/>
                </a:cubicBezTo>
                <a:lnTo>
                  <a:pt x="0" y="550712"/>
                </a:lnTo>
                <a:lnTo>
                  <a:pt x="317954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88FD8848-71E1-4A42-8312-94B4E5C2D99F}"/>
              </a:ext>
            </a:extLst>
          </p:cNvPr>
          <p:cNvSpPr/>
          <p:nvPr/>
        </p:nvSpPr>
        <p:spPr>
          <a:xfrm>
            <a:off x="4658845" y="1890813"/>
            <a:ext cx="830105" cy="888321"/>
          </a:xfrm>
          <a:custGeom>
            <a:avLst/>
            <a:gdLst>
              <a:gd name="connsiteX0" fmla="*/ 525208 w 830105"/>
              <a:gd name="connsiteY0" fmla="*/ 0 h 888321"/>
              <a:gd name="connsiteX1" fmla="*/ 830105 w 830105"/>
              <a:gd name="connsiteY1" fmla="*/ 528098 h 888321"/>
              <a:gd name="connsiteX2" fmla="*/ 783697 w 830105"/>
              <a:gd name="connsiteY2" fmla="*/ 554479 h 888321"/>
              <a:gd name="connsiteX3" fmla="*/ 526509 w 830105"/>
              <a:gd name="connsiteY3" fmla="*/ 805918 h 888321"/>
              <a:gd name="connsiteX4" fmla="*/ 471448 w 830105"/>
              <a:gd name="connsiteY4" fmla="*/ 888321 h 888321"/>
              <a:gd name="connsiteX5" fmla="*/ 0 w 830105"/>
              <a:gd name="connsiteY5" fmla="*/ 616131 h 888321"/>
              <a:gd name="connsiteX6" fmla="*/ 24057 w 830105"/>
              <a:gd name="connsiteY6" fmla="*/ 568140 h 888321"/>
              <a:gd name="connsiteX7" fmla="*/ 122510 w 830105"/>
              <a:gd name="connsiteY7" fmla="*/ 414854 h 888321"/>
              <a:gd name="connsiteX8" fmla="*/ 505044 w 830105"/>
              <a:gd name="connsiteY8" fmla="*/ 25785 h 888321"/>
              <a:gd name="connsiteX9" fmla="*/ 530403 w 830105"/>
              <a:gd name="connsiteY9" fmla="*/ 9000 h 888321"/>
              <a:gd name="connsiteX10" fmla="*/ 525207 w 830105"/>
              <a:gd name="connsiteY10" fmla="*/ 0 h 888321"/>
              <a:gd name="connsiteX11" fmla="*/ 525208 w 830105"/>
              <a:gd name="connsiteY11" fmla="*/ 0 h 888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0105" h="888321">
                <a:moveTo>
                  <a:pt x="525208" y="0"/>
                </a:moveTo>
                <a:lnTo>
                  <a:pt x="830105" y="528098"/>
                </a:lnTo>
                <a:lnTo>
                  <a:pt x="783697" y="554479"/>
                </a:lnTo>
                <a:cubicBezTo>
                  <a:pt x="685867" y="623699"/>
                  <a:pt x="599031" y="708671"/>
                  <a:pt x="526509" y="805918"/>
                </a:cubicBezTo>
                <a:lnTo>
                  <a:pt x="471448" y="888321"/>
                </a:lnTo>
                <a:lnTo>
                  <a:pt x="0" y="616131"/>
                </a:lnTo>
                <a:lnTo>
                  <a:pt x="24057" y="568140"/>
                </a:lnTo>
                <a:lnTo>
                  <a:pt x="122510" y="414854"/>
                </a:lnTo>
                <a:cubicBezTo>
                  <a:pt x="230378" y="264375"/>
                  <a:pt x="359534" y="132894"/>
                  <a:pt x="505044" y="25785"/>
                </a:cubicBezTo>
                <a:lnTo>
                  <a:pt x="530403" y="9000"/>
                </a:lnTo>
                <a:lnTo>
                  <a:pt x="525207" y="0"/>
                </a:lnTo>
                <a:lnTo>
                  <a:pt x="5252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0126B594-793E-44EF-B633-11B7DD2B48ED}"/>
              </a:ext>
            </a:extLst>
          </p:cNvPr>
          <p:cNvSpPr/>
          <p:nvPr/>
        </p:nvSpPr>
        <p:spPr>
          <a:xfrm>
            <a:off x="3323039" y="2040360"/>
            <a:ext cx="660043" cy="1351571"/>
          </a:xfrm>
          <a:custGeom>
            <a:avLst/>
            <a:gdLst>
              <a:gd name="connsiteX0" fmla="*/ 379376 w 660043"/>
              <a:gd name="connsiteY0" fmla="*/ 0 h 1351571"/>
              <a:gd name="connsiteX1" fmla="*/ 660043 w 660043"/>
              <a:gd name="connsiteY1" fmla="*/ 162043 h 1351571"/>
              <a:gd name="connsiteX2" fmla="*/ 597888 w 660043"/>
              <a:gd name="connsiteY2" fmla="*/ 272216 h 1351571"/>
              <a:gd name="connsiteX3" fmla="*/ 346389 w 660043"/>
              <a:gd name="connsiteY3" fmla="*/ 1134134 h 1351571"/>
              <a:gd name="connsiteX4" fmla="*/ 335539 w 660043"/>
              <a:gd name="connsiteY4" fmla="*/ 1351571 h 1351571"/>
              <a:gd name="connsiteX5" fmla="*/ 0 w 660043"/>
              <a:gd name="connsiteY5" fmla="*/ 1351571 h 1351571"/>
              <a:gd name="connsiteX6" fmla="*/ 12440 w 660043"/>
              <a:gd name="connsiteY6" fmla="*/ 1107096 h 1351571"/>
              <a:gd name="connsiteX7" fmla="*/ 301687 w 660043"/>
              <a:gd name="connsiteY7" fmla="*/ 135038 h 1351571"/>
              <a:gd name="connsiteX8" fmla="*/ 379376 w 660043"/>
              <a:gd name="connsiteY8" fmla="*/ 0 h 135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0043" h="1351571">
                <a:moveTo>
                  <a:pt x="379376" y="0"/>
                </a:moveTo>
                <a:lnTo>
                  <a:pt x="660043" y="162043"/>
                </a:lnTo>
                <a:lnTo>
                  <a:pt x="597888" y="272216"/>
                </a:lnTo>
                <a:cubicBezTo>
                  <a:pt x="464665" y="535429"/>
                  <a:pt x="377279" y="826330"/>
                  <a:pt x="346389" y="1134134"/>
                </a:cubicBezTo>
                <a:lnTo>
                  <a:pt x="335539" y="1351571"/>
                </a:lnTo>
                <a:lnTo>
                  <a:pt x="0" y="1351571"/>
                </a:lnTo>
                <a:lnTo>
                  <a:pt x="12440" y="1107096"/>
                </a:lnTo>
                <a:cubicBezTo>
                  <a:pt x="47966" y="759960"/>
                  <a:pt x="148468" y="431886"/>
                  <a:pt x="301687" y="135038"/>
                </a:cubicBezTo>
                <a:lnTo>
                  <a:pt x="379376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28213EBB-ED40-43D3-85A9-D984FED52050}"/>
              </a:ext>
            </a:extLst>
          </p:cNvPr>
          <p:cNvSpPr/>
          <p:nvPr/>
        </p:nvSpPr>
        <p:spPr>
          <a:xfrm>
            <a:off x="8170555" y="2041165"/>
            <a:ext cx="699239" cy="1350766"/>
          </a:xfrm>
          <a:custGeom>
            <a:avLst/>
            <a:gdLst>
              <a:gd name="connsiteX0" fmla="*/ 321269 w 699239"/>
              <a:gd name="connsiteY0" fmla="*/ 0 h 1350766"/>
              <a:gd name="connsiteX1" fmla="*/ 365502 w 699239"/>
              <a:gd name="connsiteY1" fmla="*/ 75283 h 1350766"/>
              <a:gd name="connsiteX2" fmla="*/ 694789 w 699239"/>
              <a:gd name="connsiteY2" fmla="*/ 1210992 h 1350766"/>
              <a:gd name="connsiteX3" fmla="*/ 699239 w 699239"/>
              <a:gd name="connsiteY3" fmla="*/ 1350766 h 1350766"/>
              <a:gd name="connsiteX4" fmla="*/ 310958 w 699239"/>
              <a:gd name="connsiteY4" fmla="*/ 1350766 h 1350766"/>
              <a:gd name="connsiteX5" fmla="*/ 307068 w 699239"/>
              <a:gd name="connsiteY5" fmla="*/ 1226166 h 1350766"/>
              <a:gd name="connsiteX6" fmla="*/ 20755 w 699239"/>
              <a:gd name="connsiteY6" fmla="*/ 219140 h 1350766"/>
              <a:gd name="connsiteX7" fmla="*/ 0 w 699239"/>
              <a:gd name="connsiteY7" fmla="*/ 185485 h 1350766"/>
              <a:gd name="connsiteX8" fmla="*/ 321269 w 699239"/>
              <a:gd name="connsiteY8" fmla="*/ 0 h 1350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239" h="1350766">
                <a:moveTo>
                  <a:pt x="321269" y="0"/>
                </a:moveTo>
                <a:lnTo>
                  <a:pt x="365502" y="75283"/>
                </a:lnTo>
                <a:cubicBezTo>
                  <a:pt x="552395" y="416685"/>
                  <a:pt x="668646" y="801694"/>
                  <a:pt x="694789" y="1210992"/>
                </a:cubicBezTo>
                <a:lnTo>
                  <a:pt x="699239" y="1350766"/>
                </a:lnTo>
                <a:lnTo>
                  <a:pt x="310958" y="1350766"/>
                </a:lnTo>
                <a:lnTo>
                  <a:pt x="307068" y="1226166"/>
                </a:lnTo>
                <a:cubicBezTo>
                  <a:pt x="284338" y="863244"/>
                  <a:pt x="183258" y="521859"/>
                  <a:pt x="20755" y="219140"/>
                </a:cubicBezTo>
                <a:lnTo>
                  <a:pt x="0" y="185485"/>
                </a:lnTo>
                <a:lnTo>
                  <a:pt x="32126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329651D8-9C1B-4A7C-9698-CEF955F0D7CE}"/>
              </a:ext>
            </a:extLst>
          </p:cNvPr>
          <p:cNvSpPr/>
          <p:nvPr/>
        </p:nvSpPr>
        <p:spPr>
          <a:xfrm>
            <a:off x="3662855" y="2203749"/>
            <a:ext cx="961810" cy="1188182"/>
          </a:xfrm>
          <a:custGeom>
            <a:avLst/>
            <a:gdLst>
              <a:gd name="connsiteX0" fmla="*/ 322557 w 961810"/>
              <a:gd name="connsiteY0" fmla="*/ 0 h 1188182"/>
              <a:gd name="connsiteX1" fmla="*/ 961810 w 961810"/>
              <a:gd name="connsiteY1" fmla="*/ 369073 h 1188182"/>
              <a:gd name="connsiteX2" fmla="*/ 932610 w 961810"/>
              <a:gd name="connsiteY2" fmla="*/ 426610 h 1188182"/>
              <a:gd name="connsiteX3" fmla="*/ 779406 w 961810"/>
              <a:gd name="connsiteY3" fmla="*/ 987724 h 1188182"/>
              <a:gd name="connsiteX4" fmla="*/ 767800 w 961810"/>
              <a:gd name="connsiteY4" fmla="*/ 1188182 h 1188182"/>
              <a:gd name="connsiteX5" fmla="*/ 0 w 961810"/>
              <a:gd name="connsiteY5" fmla="*/ 1188182 h 1188182"/>
              <a:gd name="connsiteX6" fmla="*/ 3748 w 961810"/>
              <a:gd name="connsiteY6" fmla="*/ 1067707 h 1188182"/>
              <a:gd name="connsiteX7" fmla="*/ 201108 w 961810"/>
              <a:gd name="connsiteY7" fmla="*/ 242250 h 1188182"/>
              <a:gd name="connsiteX8" fmla="*/ 322557 w 961810"/>
              <a:gd name="connsiteY8" fmla="*/ 0 h 118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1810" h="1188182">
                <a:moveTo>
                  <a:pt x="322557" y="0"/>
                </a:moveTo>
                <a:lnTo>
                  <a:pt x="961810" y="369073"/>
                </a:lnTo>
                <a:lnTo>
                  <a:pt x="932610" y="426610"/>
                </a:lnTo>
                <a:cubicBezTo>
                  <a:pt x="855320" y="600027"/>
                  <a:pt x="802607" y="788857"/>
                  <a:pt x="779406" y="987724"/>
                </a:cubicBezTo>
                <a:lnTo>
                  <a:pt x="767800" y="1188182"/>
                </a:lnTo>
                <a:lnTo>
                  <a:pt x="0" y="1188182"/>
                </a:lnTo>
                <a:lnTo>
                  <a:pt x="3748" y="1067707"/>
                </a:lnTo>
                <a:cubicBezTo>
                  <a:pt x="21974" y="775661"/>
                  <a:pt x="90682" y="497542"/>
                  <a:pt x="201108" y="242250"/>
                </a:cubicBezTo>
                <a:lnTo>
                  <a:pt x="32255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C3C09C66-1367-4C36-AED1-2784F16877A6}"/>
              </a:ext>
            </a:extLst>
          </p:cNvPr>
          <p:cNvSpPr/>
          <p:nvPr/>
        </p:nvSpPr>
        <p:spPr>
          <a:xfrm>
            <a:off x="7568613" y="2228578"/>
            <a:ext cx="906948" cy="1163353"/>
          </a:xfrm>
          <a:custGeom>
            <a:avLst/>
            <a:gdLst>
              <a:gd name="connsiteX0" fmla="*/ 598603 w 906948"/>
              <a:gd name="connsiteY0" fmla="*/ 0 h 1163353"/>
              <a:gd name="connsiteX1" fmla="*/ 599941 w 906948"/>
              <a:gd name="connsiteY1" fmla="*/ 2098 h 1163353"/>
              <a:gd name="connsiteX2" fmla="*/ 902928 w 906948"/>
              <a:gd name="connsiteY2" fmla="*/ 1038012 h 1163353"/>
              <a:gd name="connsiteX3" fmla="*/ 906948 w 906948"/>
              <a:gd name="connsiteY3" fmla="*/ 1163353 h 1163353"/>
              <a:gd name="connsiteX4" fmla="*/ 192842 w 906948"/>
              <a:gd name="connsiteY4" fmla="*/ 1163353 h 1163353"/>
              <a:gd name="connsiteX5" fmla="*/ 182732 w 906948"/>
              <a:gd name="connsiteY5" fmla="*/ 977117 h 1163353"/>
              <a:gd name="connsiteX6" fmla="*/ 16712 w 906948"/>
              <a:gd name="connsiteY6" fmla="*/ 377112 h 1163353"/>
              <a:gd name="connsiteX7" fmla="*/ 0 w 906948"/>
              <a:gd name="connsiteY7" fmla="*/ 345603 h 1163353"/>
              <a:gd name="connsiteX8" fmla="*/ 598603 w 906948"/>
              <a:gd name="connsiteY8" fmla="*/ 0 h 1163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6948" h="1163353">
                <a:moveTo>
                  <a:pt x="598603" y="0"/>
                </a:moveTo>
                <a:lnTo>
                  <a:pt x="599941" y="2098"/>
                </a:lnTo>
                <a:cubicBezTo>
                  <a:pt x="771649" y="311844"/>
                  <a:pt x="878818" y="663419"/>
                  <a:pt x="902928" y="1038012"/>
                </a:cubicBezTo>
                <a:lnTo>
                  <a:pt x="906948" y="1163353"/>
                </a:lnTo>
                <a:lnTo>
                  <a:pt x="192842" y="1163353"/>
                </a:lnTo>
                <a:lnTo>
                  <a:pt x="182732" y="977117"/>
                </a:lnTo>
                <a:cubicBezTo>
                  <a:pt x="159382" y="763537"/>
                  <a:pt x="102019" y="561331"/>
                  <a:pt x="16712" y="377112"/>
                </a:cubicBezTo>
                <a:lnTo>
                  <a:pt x="0" y="345603"/>
                </a:lnTo>
                <a:lnTo>
                  <a:pt x="598603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E05E6D78-BF8B-46F2-A4E5-50FC9D4917B0}"/>
              </a:ext>
            </a:extLst>
          </p:cNvPr>
          <p:cNvSpPr/>
          <p:nvPr/>
        </p:nvSpPr>
        <p:spPr>
          <a:xfrm>
            <a:off x="6133070" y="2261848"/>
            <a:ext cx="481711" cy="979013"/>
          </a:xfrm>
          <a:custGeom>
            <a:avLst/>
            <a:gdLst>
              <a:gd name="connsiteX0" fmla="*/ 0 w 481711"/>
              <a:gd name="connsiteY0" fmla="*/ 0 h 979013"/>
              <a:gd name="connsiteX1" fmla="*/ 162049 w 481711"/>
              <a:gd name="connsiteY1" fmla="*/ 17109 h 979013"/>
              <a:gd name="connsiteX2" fmla="*/ 347148 w 481711"/>
              <a:gd name="connsiteY2" fmla="*/ 74684 h 979013"/>
              <a:gd name="connsiteX3" fmla="*/ 481711 w 481711"/>
              <a:gd name="connsiteY3" fmla="*/ 144666 h 979013"/>
              <a:gd name="connsiteX4" fmla="*/ 0 w 481711"/>
              <a:gd name="connsiteY4" fmla="*/ 979013 h 979013"/>
              <a:gd name="connsiteX5" fmla="*/ 0 w 481711"/>
              <a:gd name="connsiteY5" fmla="*/ 0 h 97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711" h="979013">
                <a:moveTo>
                  <a:pt x="0" y="0"/>
                </a:moveTo>
                <a:lnTo>
                  <a:pt x="162049" y="17109"/>
                </a:lnTo>
                <a:cubicBezTo>
                  <a:pt x="225893" y="30791"/>
                  <a:pt x="287761" y="50159"/>
                  <a:pt x="347148" y="74684"/>
                </a:cubicBezTo>
                <a:lnTo>
                  <a:pt x="481711" y="144666"/>
                </a:lnTo>
                <a:lnTo>
                  <a:pt x="0" y="979013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5964AD6C-5424-48A0-B86F-3858C037AD3F}"/>
              </a:ext>
            </a:extLst>
          </p:cNvPr>
          <p:cNvSpPr/>
          <p:nvPr/>
        </p:nvSpPr>
        <p:spPr>
          <a:xfrm>
            <a:off x="5135023" y="2424683"/>
            <a:ext cx="845219" cy="845169"/>
          </a:xfrm>
          <a:custGeom>
            <a:avLst/>
            <a:gdLst>
              <a:gd name="connsiteX0" fmla="*/ 357260 w 845219"/>
              <a:gd name="connsiteY0" fmla="*/ 0 h 845169"/>
              <a:gd name="connsiteX1" fmla="*/ 845219 w 845219"/>
              <a:gd name="connsiteY1" fmla="*/ 845169 h 845169"/>
              <a:gd name="connsiteX2" fmla="*/ 0 w 845219"/>
              <a:gd name="connsiteY2" fmla="*/ 357182 h 845169"/>
              <a:gd name="connsiteX3" fmla="*/ 4768 w 845219"/>
              <a:gd name="connsiteY3" fmla="*/ 347983 h 845169"/>
              <a:gd name="connsiteX4" fmla="*/ 285351 w 845219"/>
              <a:gd name="connsiteY4" fmla="*/ 47001 h 845169"/>
              <a:gd name="connsiteX5" fmla="*/ 357260 w 845219"/>
              <a:gd name="connsiteY5" fmla="*/ 0 h 84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5219" h="845169">
                <a:moveTo>
                  <a:pt x="357260" y="0"/>
                </a:moveTo>
                <a:lnTo>
                  <a:pt x="845219" y="845169"/>
                </a:lnTo>
                <a:lnTo>
                  <a:pt x="0" y="357182"/>
                </a:lnTo>
                <a:lnTo>
                  <a:pt x="4768" y="347983"/>
                </a:lnTo>
                <a:cubicBezTo>
                  <a:pt x="80303" y="230886"/>
                  <a:pt x="175481" y="128830"/>
                  <a:pt x="285351" y="47001"/>
                </a:cubicBezTo>
                <a:lnTo>
                  <a:pt x="35726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60A7451C-2DB7-420F-85C5-E1FBCECB3C5F}"/>
              </a:ext>
            </a:extLst>
          </p:cNvPr>
          <p:cNvSpPr/>
          <p:nvPr/>
        </p:nvSpPr>
        <p:spPr>
          <a:xfrm>
            <a:off x="6195219" y="2445859"/>
            <a:ext cx="823261" cy="835640"/>
          </a:xfrm>
          <a:custGeom>
            <a:avLst/>
            <a:gdLst>
              <a:gd name="connsiteX0" fmla="*/ 482457 w 823261"/>
              <a:gd name="connsiteY0" fmla="*/ 0 h 835640"/>
              <a:gd name="connsiteX1" fmla="*/ 607527 w 823261"/>
              <a:gd name="connsiteY1" fmla="*/ 95505 h 835640"/>
              <a:gd name="connsiteX2" fmla="*/ 768143 w 823261"/>
              <a:gd name="connsiteY2" fmla="*/ 275146 h 835640"/>
              <a:gd name="connsiteX3" fmla="*/ 823261 w 823261"/>
              <a:gd name="connsiteY3" fmla="*/ 360329 h 835640"/>
              <a:gd name="connsiteX4" fmla="*/ 0 w 823261"/>
              <a:gd name="connsiteY4" fmla="*/ 835640 h 835640"/>
              <a:gd name="connsiteX5" fmla="*/ 482457 w 823261"/>
              <a:gd name="connsiteY5" fmla="*/ 0 h 83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3261" h="835640">
                <a:moveTo>
                  <a:pt x="482457" y="0"/>
                </a:moveTo>
                <a:lnTo>
                  <a:pt x="607527" y="95505"/>
                </a:lnTo>
                <a:cubicBezTo>
                  <a:pt x="666842" y="149316"/>
                  <a:pt x="720708" y="209540"/>
                  <a:pt x="768143" y="275146"/>
                </a:cubicBezTo>
                <a:lnTo>
                  <a:pt x="823261" y="360329"/>
                </a:lnTo>
                <a:lnTo>
                  <a:pt x="0" y="835640"/>
                </a:lnTo>
                <a:lnTo>
                  <a:pt x="482457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57EA73CD-6CA8-4E3B-8949-CC742191190A}"/>
              </a:ext>
            </a:extLst>
          </p:cNvPr>
          <p:cNvSpPr/>
          <p:nvPr/>
        </p:nvSpPr>
        <p:spPr>
          <a:xfrm>
            <a:off x="4437606" y="2573339"/>
            <a:ext cx="656025" cy="818591"/>
          </a:xfrm>
          <a:custGeom>
            <a:avLst/>
            <a:gdLst>
              <a:gd name="connsiteX0" fmla="*/ 187958 w 656025"/>
              <a:gd name="connsiteY0" fmla="*/ 0 h 818591"/>
              <a:gd name="connsiteX1" fmla="*/ 656025 w 656025"/>
              <a:gd name="connsiteY1" fmla="*/ 270239 h 818591"/>
              <a:gd name="connsiteX2" fmla="*/ 622769 w 656025"/>
              <a:gd name="connsiteY2" fmla="*/ 333228 h 818591"/>
              <a:gd name="connsiteX3" fmla="*/ 557630 w 656025"/>
              <a:gd name="connsiteY3" fmla="*/ 508372 h 818591"/>
              <a:gd name="connsiteX4" fmla="*/ 543338 w 656025"/>
              <a:gd name="connsiteY4" fmla="*/ 579137 h 818591"/>
              <a:gd name="connsiteX5" fmla="*/ 533531 w 656025"/>
              <a:gd name="connsiteY5" fmla="*/ 619081 h 818591"/>
              <a:gd name="connsiteX6" fmla="*/ 531948 w 656025"/>
              <a:gd name="connsiteY6" fmla="*/ 635533 h 818591"/>
              <a:gd name="connsiteX7" fmla="*/ 519765 w 656025"/>
              <a:gd name="connsiteY7" fmla="*/ 695852 h 818591"/>
              <a:gd name="connsiteX8" fmla="*/ 512372 w 656025"/>
              <a:gd name="connsiteY8" fmla="*/ 818591 h 818591"/>
              <a:gd name="connsiteX9" fmla="*/ 0 w 656025"/>
              <a:gd name="connsiteY9" fmla="*/ 818591 h 818591"/>
              <a:gd name="connsiteX10" fmla="*/ 11789 w 656025"/>
              <a:gd name="connsiteY10" fmla="*/ 612442 h 818591"/>
              <a:gd name="connsiteX11" fmla="*/ 164142 w 656025"/>
              <a:gd name="connsiteY11" fmla="*/ 47511 h 818591"/>
              <a:gd name="connsiteX12" fmla="*/ 187958 w 656025"/>
              <a:gd name="connsiteY12" fmla="*/ 0 h 81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6025" h="818591">
                <a:moveTo>
                  <a:pt x="187958" y="0"/>
                </a:moveTo>
                <a:lnTo>
                  <a:pt x="656025" y="270239"/>
                </a:lnTo>
                <a:lnTo>
                  <a:pt x="622769" y="333228"/>
                </a:lnTo>
                <a:cubicBezTo>
                  <a:pt x="596787" y="389264"/>
                  <a:pt x="574935" y="447790"/>
                  <a:pt x="557630" y="508372"/>
                </a:cubicBezTo>
                <a:lnTo>
                  <a:pt x="543338" y="579137"/>
                </a:lnTo>
                <a:lnTo>
                  <a:pt x="533531" y="619081"/>
                </a:lnTo>
                <a:lnTo>
                  <a:pt x="531948" y="635533"/>
                </a:lnTo>
                <a:lnTo>
                  <a:pt x="519765" y="695852"/>
                </a:lnTo>
                <a:lnTo>
                  <a:pt x="512372" y="818591"/>
                </a:lnTo>
                <a:lnTo>
                  <a:pt x="0" y="818591"/>
                </a:lnTo>
                <a:lnTo>
                  <a:pt x="11789" y="612442"/>
                </a:lnTo>
                <a:cubicBezTo>
                  <a:pt x="34862" y="412223"/>
                  <a:pt x="87282" y="222108"/>
                  <a:pt x="164142" y="47511"/>
                </a:cubicBezTo>
                <a:lnTo>
                  <a:pt x="18795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4CA63E66-2C38-41A7-B1DB-D638C316B51E}"/>
              </a:ext>
            </a:extLst>
          </p:cNvPr>
          <p:cNvSpPr/>
          <p:nvPr/>
        </p:nvSpPr>
        <p:spPr>
          <a:xfrm>
            <a:off x="7058048" y="2576425"/>
            <a:ext cx="692322" cy="815505"/>
          </a:xfrm>
          <a:custGeom>
            <a:avLst/>
            <a:gdLst>
              <a:gd name="connsiteX0" fmla="*/ 506677 w 692322"/>
              <a:gd name="connsiteY0" fmla="*/ 0 h 815505"/>
              <a:gd name="connsiteX1" fmla="*/ 516939 w 692322"/>
              <a:gd name="connsiteY1" fmla="*/ 19588 h 815505"/>
              <a:gd name="connsiteX2" fmla="*/ 682036 w 692322"/>
              <a:gd name="connsiteY2" fmla="*/ 623674 h 815505"/>
              <a:gd name="connsiteX3" fmla="*/ 692322 w 692322"/>
              <a:gd name="connsiteY3" fmla="*/ 815505 h 815505"/>
              <a:gd name="connsiteX4" fmla="*/ 130628 w 692322"/>
              <a:gd name="connsiteY4" fmla="*/ 815505 h 815505"/>
              <a:gd name="connsiteX5" fmla="*/ 125127 w 692322"/>
              <a:gd name="connsiteY5" fmla="*/ 711170 h 815505"/>
              <a:gd name="connsiteX6" fmla="*/ 106812 w 692322"/>
              <a:gd name="connsiteY6" fmla="*/ 612906 h 815505"/>
              <a:gd name="connsiteX7" fmla="*/ 104882 w 692322"/>
              <a:gd name="connsiteY7" fmla="*/ 594574 h 815505"/>
              <a:gd name="connsiteX8" fmla="*/ 100055 w 692322"/>
              <a:gd name="connsiteY8" fmla="*/ 576656 h 815505"/>
              <a:gd name="connsiteX9" fmla="*/ 89989 w 692322"/>
              <a:gd name="connsiteY9" fmla="*/ 522651 h 815505"/>
              <a:gd name="connsiteX10" fmla="*/ 27341 w 692322"/>
              <a:gd name="connsiteY10" fmla="*/ 346219 h 815505"/>
              <a:gd name="connsiteX11" fmla="*/ 0 w 692322"/>
              <a:gd name="connsiteY11" fmla="*/ 292530 h 815505"/>
              <a:gd name="connsiteX12" fmla="*/ 506677 w 692322"/>
              <a:gd name="connsiteY12" fmla="*/ 0 h 815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2322" h="815505">
                <a:moveTo>
                  <a:pt x="506677" y="0"/>
                </a:moveTo>
                <a:lnTo>
                  <a:pt x="516939" y="19588"/>
                </a:lnTo>
                <a:cubicBezTo>
                  <a:pt x="601772" y="205060"/>
                  <a:pt x="658816" y="408641"/>
                  <a:pt x="682036" y="623674"/>
                </a:cubicBezTo>
                <a:lnTo>
                  <a:pt x="692322" y="815505"/>
                </a:lnTo>
                <a:lnTo>
                  <a:pt x="130628" y="815505"/>
                </a:lnTo>
                <a:lnTo>
                  <a:pt x="125127" y="711170"/>
                </a:lnTo>
                <a:lnTo>
                  <a:pt x="106812" y="612906"/>
                </a:lnTo>
                <a:lnTo>
                  <a:pt x="104882" y="594574"/>
                </a:lnTo>
                <a:lnTo>
                  <a:pt x="100055" y="576656"/>
                </a:lnTo>
                <a:lnTo>
                  <a:pt x="89989" y="522651"/>
                </a:lnTo>
                <a:cubicBezTo>
                  <a:pt x="73554" y="461682"/>
                  <a:pt x="52533" y="402726"/>
                  <a:pt x="27341" y="346219"/>
                </a:cubicBezTo>
                <a:lnTo>
                  <a:pt x="0" y="292530"/>
                </a:lnTo>
                <a:lnTo>
                  <a:pt x="506677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58A79CB-4059-4B48-AA3C-B3C86F558CF3}"/>
              </a:ext>
            </a:extLst>
          </p:cNvPr>
          <p:cNvSpPr/>
          <p:nvPr/>
        </p:nvSpPr>
        <p:spPr>
          <a:xfrm>
            <a:off x="4951934" y="2847759"/>
            <a:ext cx="1071741" cy="544171"/>
          </a:xfrm>
          <a:custGeom>
            <a:avLst/>
            <a:gdLst>
              <a:gd name="connsiteX0" fmla="*/ 148939 w 1071741"/>
              <a:gd name="connsiteY0" fmla="*/ 0 h 544171"/>
              <a:gd name="connsiteX1" fmla="*/ 1071741 w 1071741"/>
              <a:gd name="connsiteY1" fmla="*/ 532780 h 544171"/>
              <a:gd name="connsiteX2" fmla="*/ 1052013 w 1071741"/>
              <a:gd name="connsiteY2" fmla="*/ 544171 h 544171"/>
              <a:gd name="connsiteX3" fmla="*/ 0 w 1071741"/>
              <a:gd name="connsiteY3" fmla="*/ 544171 h 544171"/>
              <a:gd name="connsiteX4" fmla="*/ 17620 w 1071741"/>
              <a:gd name="connsiteY4" fmla="*/ 361113 h 544171"/>
              <a:gd name="connsiteX5" fmla="*/ 29010 w 1071741"/>
              <a:gd name="connsiteY5" fmla="*/ 304717 h 544171"/>
              <a:gd name="connsiteX6" fmla="*/ 46823 w 1071741"/>
              <a:gd name="connsiteY6" fmla="*/ 232161 h 544171"/>
              <a:gd name="connsiteX7" fmla="*/ 84514 w 1071741"/>
              <a:gd name="connsiteY7" fmla="*/ 124309 h 544171"/>
              <a:gd name="connsiteX8" fmla="*/ 148939 w 1071741"/>
              <a:gd name="connsiteY8" fmla="*/ 0 h 544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1741" h="544171">
                <a:moveTo>
                  <a:pt x="148939" y="0"/>
                </a:moveTo>
                <a:lnTo>
                  <a:pt x="1071741" y="532780"/>
                </a:lnTo>
                <a:lnTo>
                  <a:pt x="1052013" y="544171"/>
                </a:lnTo>
                <a:lnTo>
                  <a:pt x="0" y="544171"/>
                </a:lnTo>
                <a:lnTo>
                  <a:pt x="17620" y="361113"/>
                </a:lnTo>
                <a:lnTo>
                  <a:pt x="29010" y="304717"/>
                </a:lnTo>
                <a:lnTo>
                  <a:pt x="46823" y="232161"/>
                </a:lnTo>
                <a:cubicBezTo>
                  <a:pt x="57740" y="195403"/>
                  <a:pt x="70335" y="159420"/>
                  <a:pt x="84514" y="124309"/>
                </a:cubicBezTo>
                <a:lnTo>
                  <a:pt x="148939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661CDC0-D687-4396-A948-0CB67E474368}"/>
              </a:ext>
            </a:extLst>
          </p:cNvPr>
          <p:cNvSpPr/>
          <p:nvPr/>
        </p:nvSpPr>
        <p:spPr>
          <a:xfrm>
            <a:off x="6171957" y="2871294"/>
            <a:ext cx="1014228" cy="520636"/>
          </a:xfrm>
          <a:custGeom>
            <a:avLst/>
            <a:gdLst>
              <a:gd name="connsiteX0" fmla="*/ 882039 w 1014228"/>
              <a:gd name="connsiteY0" fmla="*/ 0 h 520636"/>
              <a:gd name="connsiteX1" fmla="*/ 913432 w 1014228"/>
              <a:gd name="connsiteY1" fmla="*/ 61648 h 520636"/>
              <a:gd name="connsiteX2" fmla="*/ 958132 w 1014228"/>
              <a:gd name="connsiteY2" fmla="*/ 177798 h 520636"/>
              <a:gd name="connsiteX3" fmla="*/ 986146 w 1014228"/>
              <a:gd name="connsiteY3" fmla="*/ 281787 h 520636"/>
              <a:gd name="connsiteX4" fmla="*/ 992903 w 1014228"/>
              <a:gd name="connsiteY4" fmla="*/ 318037 h 520636"/>
              <a:gd name="connsiteX5" fmla="*/ 1014228 w 1014228"/>
              <a:gd name="connsiteY5" fmla="*/ 520636 h 520636"/>
              <a:gd name="connsiteX6" fmla="*/ 19728 w 1014228"/>
              <a:gd name="connsiteY6" fmla="*/ 520636 h 520636"/>
              <a:gd name="connsiteX7" fmla="*/ 0 w 1014228"/>
              <a:gd name="connsiteY7" fmla="*/ 509246 h 520636"/>
              <a:gd name="connsiteX8" fmla="*/ 882039 w 1014228"/>
              <a:gd name="connsiteY8" fmla="*/ 0 h 52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4228" h="520636">
                <a:moveTo>
                  <a:pt x="882039" y="0"/>
                </a:moveTo>
                <a:lnTo>
                  <a:pt x="913432" y="61648"/>
                </a:lnTo>
                <a:cubicBezTo>
                  <a:pt x="930227" y="99319"/>
                  <a:pt x="945167" y="138079"/>
                  <a:pt x="958132" y="177798"/>
                </a:cubicBezTo>
                <a:lnTo>
                  <a:pt x="986146" y="281787"/>
                </a:lnTo>
                <a:lnTo>
                  <a:pt x="992903" y="318037"/>
                </a:lnTo>
                <a:lnTo>
                  <a:pt x="1014228" y="520636"/>
                </a:lnTo>
                <a:lnTo>
                  <a:pt x="19728" y="520636"/>
                </a:lnTo>
                <a:lnTo>
                  <a:pt x="0" y="509246"/>
                </a:lnTo>
                <a:lnTo>
                  <a:pt x="882039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493F6E95-7F75-4A08-9F1F-B11E569F8C41}"/>
              </a:ext>
            </a:extLst>
          </p:cNvPr>
          <p:cNvSpPr/>
          <p:nvPr/>
        </p:nvSpPr>
        <p:spPr>
          <a:xfrm>
            <a:off x="4437982" y="3466071"/>
            <a:ext cx="621325" cy="737570"/>
          </a:xfrm>
          <a:custGeom>
            <a:avLst/>
            <a:gdLst>
              <a:gd name="connsiteX0" fmla="*/ 0 w 621325"/>
              <a:gd name="connsiteY0" fmla="*/ 0 h 737570"/>
              <a:gd name="connsiteX1" fmla="*/ 512881 w 621325"/>
              <a:gd name="connsiteY1" fmla="*/ 0 h 737570"/>
              <a:gd name="connsiteX2" fmla="*/ 517296 w 621325"/>
              <a:gd name="connsiteY2" fmla="*/ 83738 h 737570"/>
              <a:gd name="connsiteX3" fmla="*/ 530631 w 621325"/>
              <a:gd name="connsiteY3" fmla="*/ 155281 h 737570"/>
              <a:gd name="connsiteX4" fmla="*/ 537541 w 621325"/>
              <a:gd name="connsiteY4" fmla="*/ 220930 h 737570"/>
              <a:gd name="connsiteX5" fmla="*/ 615082 w 621325"/>
              <a:gd name="connsiteY5" fmla="*/ 458987 h 737570"/>
              <a:gd name="connsiteX6" fmla="*/ 621325 w 621325"/>
              <a:gd name="connsiteY6" fmla="*/ 471247 h 737570"/>
              <a:gd name="connsiteX7" fmla="*/ 160040 w 621325"/>
              <a:gd name="connsiteY7" fmla="*/ 737570 h 737570"/>
              <a:gd name="connsiteX8" fmla="*/ 99565 w 621325"/>
              <a:gd name="connsiteY8" fmla="*/ 584060 h 737570"/>
              <a:gd name="connsiteX9" fmla="*/ 4718 w 621325"/>
              <a:gd name="connsiteY9" fmla="*/ 117243 h 737570"/>
              <a:gd name="connsiteX10" fmla="*/ 0 w 621325"/>
              <a:gd name="connsiteY10" fmla="*/ 0 h 73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1325" h="737570">
                <a:moveTo>
                  <a:pt x="0" y="0"/>
                </a:moveTo>
                <a:lnTo>
                  <a:pt x="512881" y="0"/>
                </a:lnTo>
                <a:lnTo>
                  <a:pt x="517296" y="83738"/>
                </a:lnTo>
                <a:lnTo>
                  <a:pt x="530631" y="155281"/>
                </a:lnTo>
                <a:lnTo>
                  <a:pt x="537541" y="220930"/>
                </a:lnTo>
                <a:cubicBezTo>
                  <a:pt x="555318" y="303949"/>
                  <a:pt x="581493" y="383645"/>
                  <a:pt x="615082" y="458987"/>
                </a:cubicBezTo>
                <a:lnTo>
                  <a:pt x="621325" y="471247"/>
                </a:lnTo>
                <a:lnTo>
                  <a:pt x="160040" y="737570"/>
                </a:lnTo>
                <a:lnTo>
                  <a:pt x="99565" y="584060"/>
                </a:lnTo>
                <a:cubicBezTo>
                  <a:pt x="50338" y="436457"/>
                  <a:pt x="17874" y="279915"/>
                  <a:pt x="4718" y="11724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B280246-232E-40AD-B6B1-98E95B5497AF}"/>
              </a:ext>
            </a:extLst>
          </p:cNvPr>
          <p:cNvSpPr/>
          <p:nvPr/>
        </p:nvSpPr>
        <p:spPr>
          <a:xfrm>
            <a:off x="4952267" y="3466071"/>
            <a:ext cx="923264" cy="471247"/>
          </a:xfrm>
          <a:custGeom>
            <a:avLst/>
            <a:gdLst>
              <a:gd name="connsiteX0" fmla="*/ 0 w 923264"/>
              <a:gd name="connsiteY0" fmla="*/ 0 h 471247"/>
              <a:gd name="connsiteX1" fmla="*/ 923264 w 923264"/>
              <a:gd name="connsiteY1" fmla="*/ 0 h 471247"/>
              <a:gd name="connsiteX2" fmla="*/ 107040 w 923264"/>
              <a:gd name="connsiteY2" fmla="*/ 471247 h 471247"/>
              <a:gd name="connsiteX3" fmla="*/ 107040 w 923264"/>
              <a:gd name="connsiteY3" fmla="*/ 471247 h 471247"/>
              <a:gd name="connsiteX4" fmla="*/ 111092 w 923264"/>
              <a:gd name="connsiteY4" fmla="*/ 468907 h 471247"/>
              <a:gd name="connsiteX5" fmla="*/ 100797 w 923264"/>
              <a:gd name="connsiteY5" fmla="*/ 448689 h 471247"/>
              <a:gd name="connsiteX6" fmla="*/ 38148 w 923264"/>
              <a:gd name="connsiteY6" fmla="*/ 272257 h 471247"/>
              <a:gd name="connsiteX7" fmla="*/ 16346 w 923264"/>
              <a:gd name="connsiteY7" fmla="*/ 155281 h 471247"/>
              <a:gd name="connsiteX8" fmla="*/ 0 w 923264"/>
              <a:gd name="connsiteY8" fmla="*/ 0 h 47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3264" h="471247">
                <a:moveTo>
                  <a:pt x="0" y="0"/>
                </a:moveTo>
                <a:lnTo>
                  <a:pt x="923264" y="0"/>
                </a:lnTo>
                <a:lnTo>
                  <a:pt x="107040" y="471247"/>
                </a:lnTo>
                <a:lnTo>
                  <a:pt x="107040" y="471247"/>
                </a:lnTo>
                <a:lnTo>
                  <a:pt x="111092" y="468907"/>
                </a:lnTo>
                <a:lnTo>
                  <a:pt x="100797" y="448689"/>
                </a:lnTo>
                <a:cubicBezTo>
                  <a:pt x="75605" y="392183"/>
                  <a:pt x="54584" y="333227"/>
                  <a:pt x="38148" y="272257"/>
                </a:cubicBezTo>
                <a:lnTo>
                  <a:pt x="16346" y="155281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35DF8B5D-CAC8-44BE-A87B-49C6BD6AA657}"/>
              </a:ext>
            </a:extLst>
          </p:cNvPr>
          <p:cNvSpPr/>
          <p:nvPr/>
        </p:nvSpPr>
        <p:spPr>
          <a:xfrm>
            <a:off x="6320101" y="3466071"/>
            <a:ext cx="865427" cy="444161"/>
          </a:xfrm>
          <a:custGeom>
            <a:avLst/>
            <a:gdLst>
              <a:gd name="connsiteX0" fmla="*/ 0 w 865427"/>
              <a:gd name="connsiteY0" fmla="*/ 0 h 444161"/>
              <a:gd name="connsiteX1" fmla="*/ 865427 w 865427"/>
              <a:gd name="connsiteY1" fmla="*/ 0 h 444161"/>
              <a:gd name="connsiteX2" fmla="*/ 847214 w 865427"/>
              <a:gd name="connsiteY2" fmla="*/ 189211 h 444161"/>
              <a:gd name="connsiteX3" fmla="*/ 801973 w 865427"/>
              <a:gd name="connsiteY3" fmla="*/ 356255 h 444161"/>
              <a:gd name="connsiteX4" fmla="*/ 765098 w 865427"/>
              <a:gd name="connsiteY4" fmla="*/ 441729 h 444161"/>
              <a:gd name="connsiteX5" fmla="*/ 769310 w 865427"/>
              <a:gd name="connsiteY5" fmla="*/ 444161 h 444161"/>
              <a:gd name="connsiteX6" fmla="*/ 769310 w 865427"/>
              <a:gd name="connsiteY6" fmla="*/ 444161 h 444161"/>
              <a:gd name="connsiteX7" fmla="*/ 0 w 865427"/>
              <a:gd name="connsiteY7" fmla="*/ 0 h 44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5427" h="444161">
                <a:moveTo>
                  <a:pt x="0" y="0"/>
                </a:moveTo>
                <a:lnTo>
                  <a:pt x="865427" y="0"/>
                </a:lnTo>
                <a:lnTo>
                  <a:pt x="847214" y="189211"/>
                </a:lnTo>
                <a:cubicBezTo>
                  <a:pt x="836016" y="246525"/>
                  <a:pt x="820830" y="302316"/>
                  <a:pt x="801973" y="356255"/>
                </a:cubicBezTo>
                <a:lnTo>
                  <a:pt x="765098" y="441729"/>
                </a:lnTo>
                <a:lnTo>
                  <a:pt x="769310" y="444161"/>
                </a:lnTo>
                <a:lnTo>
                  <a:pt x="769310" y="444161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BC65AB43-0DE6-49F7-9D9C-4883DB217B3D}"/>
              </a:ext>
            </a:extLst>
          </p:cNvPr>
          <p:cNvSpPr/>
          <p:nvPr/>
        </p:nvSpPr>
        <p:spPr>
          <a:xfrm>
            <a:off x="7089411" y="3466071"/>
            <a:ext cx="659956" cy="733968"/>
          </a:xfrm>
          <a:custGeom>
            <a:avLst/>
            <a:gdLst>
              <a:gd name="connsiteX0" fmla="*/ 97108 w 659956"/>
              <a:gd name="connsiteY0" fmla="*/ 0 h 733968"/>
              <a:gd name="connsiteX1" fmla="*/ 659956 w 659956"/>
              <a:gd name="connsiteY1" fmla="*/ 0 h 733968"/>
              <a:gd name="connsiteX2" fmla="*/ 651583 w 659956"/>
              <a:gd name="connsiteY2" fmla="*/ 162629 h 733968"/>
              <a:gd name="connsiteX3" fmla="*/ 527152 w 659956"/>
              <a:gd name="connsiteY3" fmla="*/ 677279 h 733968"/>
              <a:gd name="connsiteX4" fmla="*/ 501961 w 659956"/>
              <a:gd name="connsiteY4" fmla="*/ 733968 h 733968"/>
              <a:gd name="connsiteX5" fmla="*/ 0 w 659956"/>
              <a:gd name="connsiteY5" fmla="*/ 444161 h 733968"/>
              <a:gd name="connsiteX6" fmla="*/ 12593 w 659956"/>
              <a:gd name="connsiteY6" fmla="*/ 419861 h 733968"/>
              <a:gd name="connsiteX7" fmla="*/ 77904 w 659956"/>
              <a:gd name="connsiteY7" fmla="*/ 199509 h 733968"/>
              <a:gd name="connsiteX8" fmla="*/ 97108 w 659956"/>
              <a:gd name="connsiteY8" fmla="*/ 0 h 73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956" h="733968">
                <a:moveTo>
                  <a:pt x="97108" y="0"/>
                </a:moveTo>
                <a:lnTo>
                  <a:pt x="659956" y="0"/>
                </a:lnTo>
                <a:lnTo>
                  <a:pt x="651583" y="162629"/>
                </a:lnTo>
                <a:cubicBezTo>
                  <a:pt x="632837" y="343512"/>
                  <a:pt x="590168" y="516377"/>
                  <a:pt x="527152" y="677279"/>
                </a:cubicBezTo>
                <a:lnTo>
                  <a:pt x="501961" y="733968"/>
                </a:lnTo>
                <a:lnTo>
                  <a:pt x="0" y="444161"/>
                </a:lnTo>
                <a:lnTo>
                  <a:pt x="12593" y="419861"/>
                </a:lnTo>
                <a:cubicBezTo>
                  <a:pt x="40953" y="349640"/>
                  <a:pt x="62974" y="275927"/>
                  <a:pt x="77904" y="199509"/>
                </a:cubicBezTo>
                <a:lnTo>
                  <a:pt x="971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9CFFE33C-CCBE-482B-BCDD-0019D1CC4038}"/>
              </a:ext>
            </a:extLst>
          </p:cNvPr>
          <p:cNvSpPr/>
          <p:nvPr/>
        </p:nvSpPr>
        <p:spPr>
          <a:xfrm>
            <a:off x="3322332" y="3466072"/>
            <a:ext cx="622309" cy="1279906"/>
          </a:xfrm>
          <a:custGeom>
            <a:avLst/>
            <a:gdLst>
              <a:gd name="connsiteX0" fmla="*/ 0 w 622309"/>
              <a:gd name="connsiteY0" fmla="*/ 0 h 1279906"/>
              <a:gd name="connsiteX1" fmla="*/ 336927 w 622309"/>
              <a:gd name="connsiteY1" fmla="*/ 0 h 1279906"/>
              <a:gd name="connsiteX2" fmla="*/ 349519 w 622309"/>
              <a:gd name="connsiteY2" fmla="*/ 230762 h 1279906"/>
              <a:gd name="connsiteX3" fmla="*/ 560014 w 622309"/>
              <a:gd name="connsiteY3" fmla="*/ 989843 h 1279906"/>
              <a:gd name="connsiteX4" fmla="*/ 622309 w 622309"/>
              <a:gd name="connsiteY4" fmla="*/ 1114799 h 1279906"/>
              <a:gd name="connsiteX5" fmla="*/ 336336 w 622309"/>
              <a:gd name="connsiteY5" fmla="*/ 1279906 h 1279906"/>
              <a:gd name="connsiteX6" fmla="*/ 333737 w 622309"/>
              <a:gd name="connsiteY6" fmla="*/ 1275482 h 1279906"/>
              <a:gd name="connsiteX7" fmla="*/ 4451 w 622309"/>
              <a:gd name="connsiteY7" fmla="*/ 139773 h 1279906"/>
              <a:gd name="connsiteX8" fmla="*/ 0 w 622309"/>
              <a:gd name="connsiteY8" fmla="*/ 0 h 127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2309" h="1279906">
                <a:moveTo>
                  <a:pt x="0" y="0"/>
                </a:moveTo>
                <a:lnTo>
                  <a:pt x="336927" y="0"/>
                </a:lnTo>
                <a:lnTo>
                  <a:pt x="349519" y="230762"/>
                </a:lnTo>
                <a:cubicBezTo>
                  <a:pt x="379013" y="499345"/>
                  <a:pt x="451558" y="754781"/>
                  <a:pt x="560014" y="989843"/>
                </a:cubicBezTo>
                <a:lnTo>
                  <a:pt x="622309" y="1114799"/>
                </a:lnTo>
                <a:lnTo>
                  <a:pt x="336336" y="1279906"/>
                </a:lnTo>
                <a:lnTo>
                  <a:pt x="333737" y="1275482"/>
                </a:lnTo>
                <a:cubicBezTo>
                  <a:pt x="146844" y="934080"/>
                  <a:pt x="30593" y="549071"/>
                  <a:pt x="4451" y="13977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10950951-204D-4EA7-B6D1-3F18A747C553}"/>
              </a:ext>
            </a:extLst>
          </p:cNvPr>
          <p:cNvSpPr/>
          <p:nvPr/>
        </p:nvSpPr>
        <p:spPr>
          <a:xfrm>
            <a:off x="3663825" y="3466072"/>
            <a:ext cx="929458" cy="1113958"/>
          </a:xfrm>
          <a:custGeom>
            <a:avLst/>
            <a:gdLst>
              <a:gd name="connsiteX0" fmla="*/ 0 w 929458"/>
              <a:gd name="connsiteY0" fmla="*/ 0 h 1113958"/>
              <a:gd name="connsiteX1" fmla="*/ 766804 w 929458"/>
              <a:gd name="connsiteY1" fmla="*/ 0 h 1113958"/>
              <a:gd name="connsiteX2" fmla="*/ 771703 w 929458"/>
              <a:gd name="connsiteY2" fmla="*/ 120248 h 1113958"/>
              <a:gd name="connsiteX3" fmla="*/ 867081 w 929458"/>
              <a:gd name="connsiteY3" fmla="*/ 583911 h 1113958"/>
              <a:gd name="connsiteX4" fmla="*/ 929458 w 929458"/>
              <a:gd name="connsiteY4" fmla="*/ 740306 h 1113958"/>
              <a:gd name="connsiteX5" fmla="*/ 282273 w 929458"/>
              <a:gd name="connsiteY5" fmla="*/ 1113958 h 1113958"/>
              <a:gd name="connsiteX6" fmla="*/ 236490 w 929458"/>
              <a:gd name="connsiteY6" fmla="*/ 1024966 h 1113958"/>
              <a:gd name="connsiteX7" fmla="*/ 13674 w 929458"/>
              <a:gd name="connsiteY7" fmla="*/ 243896 h 1113958"/>
              <a:gd name="connsiteX8" fmla="*/ 0 w 929458"/>
              <a:gd name="connsiteY8" fmla="*/ 0 h 1113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9458" h="1113958">
                <a:moveTo>
                  <a:pt x="0" y="0"/>
                </a:moveTo>
                <a:lnTo>
                  <a:pt x="766804" y="0"/>
                </a:lnTo>
                <a:lnTo>
                  <a:pt x="771703" y="120248"/>
                </a:lnTo>
                <a:cubicBezTo>
                  <a:pt x="784932" y="281820"/>
                  <a:pt x="817578" y="437304"/>
                  <a:pt x="867081" y="583911"/>
                </a:cubicBezTo>
                <a:lnTo>
                  <a:pt x="929458" y="740306"/>
                </a:lnTo>
                <a:lnTo>
                  <a:pt x="282273" y="1113958"/>
                </a:lnTo>
                <a:lnTo>
                  <a:pt x="236490" y="1024966"/>
                </a:lnTo>
                <a:cubicBezTo>
                  <a:pt x="121822" y="783982"/>
                  <a:pt x="44945" y="520979"/>
                  <a:pt x="13674" y="243896"/>
                </a:cubicBezTo>
                <a:lnTo>
                  <a:pt x="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EAACCB2-0B90-40AE-95BE-DF17A7BFECCD}"/>
              </a:ext>
            </a:extLst>
          </p:cNvPr>
          <p:cNvSpPr/>
          <p:nvPr/>
        </p:nvSpPr>
        <p:spPr>
          <a:xfrm>
            <a:off x="7600408" y="3466072"/>
            <a:ext cx="875157" cy="1087182"/>
          </a:xfrm>
          <a:custGeom>
            <a:avLst/>
            <a:gdLst>
              <a:gd name="connsiteX0" fmla="*/ 160220 w 875157"/>
              <a:gd name="connsiteY0" fmla="*/ 0 h 1087182"/>
              <a:gd name="connsiteX1" fmla="*/ 875157 w 875157"/>
              <a:gd name="connsiteY1" fmla="*/ 0 h 1087182"/>
              <a:gd name="connsiteX2" fmla="*/ 871441 w 875157"/>
              <a:gd name="connsiteY2" fmla="*/ 119440 h 1087182"/>
              <a:gd name="connsiteX3" fmla="*/ 674082 w 875157"/>
              <a:gd name="connsiteY3" fmla="*/ 944897 h 1087182"/>
              <a:gd name="connsiteX4" fmla="*/ 602749 w 875157"/>
              <a:gd name="connsiteY4" fmla="*/ 1087182 h 1087182"/>
              <a:gd name="connsiteX5" fmla="*/ 0 w 875157"/>
              <a:gd name="connsiteY5" fmla="*/ 739185 h 1087182"/>
              <a:gd name="connsiteX6" fmla="*/ 65040 w 875157"/>
              <a:gd name="connsiteY6" fmla="*/ 570856 h 1087182"/>
              <a:gd name="connsiteX7" fmla="*/ 149330 w 875157"/>
              <a:gd name="connsiteY7" fmla="*/ 188098 h 1087182"/>
              <a:gd name="connsiteX8" fmla="*/ 160220 w 875157"/>
              <a:gd name="connsiteY8" fmla="*/ 0 h 1087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5157" h="1087182">
                <a:moveTo>
                  <a:pt x="160220" y="0"/>
                </a:moveTo>
                <a:lnTo>
                  <a:pt x="875157" y="0"/>
                </a:lnTo>
                <a:lnTo>
                  <a:pt x="871441" y="119440"/>
                </a:lnTo>
                <a:cubicBezTo>
                  <a:pt x="853215" y="411486"/>
                  <a:pt x="784507" y="689605"/>
                  <a:pt x="674082" y="944897"/>
                </a:cubicBezTo>
                <a:lnTo>
                  <a:pt x="602749" y="1087182"/>
                </a:lnTo>
                <a:lnTo>
                  <a:pt x="0" y="739185"/>
                </a:lnTo>
                <a:lnTo>
                  <a:pt x="65040" y="570856"/>
                </a:lnTo>
                <a:cubicBezTo>
                  <a:pt x="105279" y="448792"/>
                  <a:pt x="133862" y="320675"/>
                  <a:pt x="149330" y="188098"/>
                </a:cubicBezTo>
                <a:lnTo>
                  <a:pt x="16022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5674E64B-7614-4B14-A0B5-180DC6059314}"/>
              </a:ext>
            </a:extLst>
          </p:cNvPr>
          <p:cNvSpPr/>
          <p:nvPr/>
        </p:nvSpPr>
        <p:spPr>
          <a:xfrm>
            <a:off x="8207307" y="3466072"/>
            <a:ext cx="661781" cy="1277296"/>
          </a:xfrm>
          <a:custGeom>
            <a:avLst/>
            <a:gdLst>
              <a:gd name="connsiteX0" fmla="*/ 273120 w 661781"/>
              <a:gd name="connsiteY0" fmla="*/ 0 h 1277296"/>
              <a:gd name="connsiteX1" fmla="*/ 661781 w 661781"/>
              <a:gd name="connsiteY1" fmla="*/ 0 h 1277296"/>
              <a:gd name="connsiteX2" fmla="*/ 649340 w 661781"/>
              <a:gd name="connsiteY2" fmla="*/ 244474 h 1277296"/>
              <a:gd name="connsiteX3" fmla="*/ 360093 w 661781"/>
              <a:gd name="connsiteY3" fmla="*/ 1216533 h 1277296"/>
              <a:gd name="connsiteX4" fmla="*/ 325135 w 661781"/>
              <a:gd name="connsiteY4" fmla="*/ 1277296 h 1277296"/>
              <a:gd name="connsiteX5" fmla="*/ 0 w 661781"/>
              <a:gd name="connsiteY5" fmla="*/ 1089579 h 1277296"/>
              <a:gd name="connsiteX6" fmla="*/ 11256 w 661781"/>
              <a:gd name="connsiteY6" fmla="*/ 1069627 h 1277296"/>
              <a:gd name="connsiteX7" fmla="*/ 262755 w 661781"/>
              <a:gd name="connsiteY7" fmla="*/ 207709 h 1277296"/>
              <a:gd name="connsiteX8" fmla="*/ 273120 w 661781"/>
              <a:gd name="connsiteY8" fmla="*/ 0 h 127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1781" h="1277296">
                <a:moveTo>
                  <a:pt x="273120" y="0"/>
                </a:moveTo>
                <a:lnTo>
                  <a:pt x="661781" y="0"/>
                </a:lnTo>
                <a:lnTo>
                  <a:pt x="649340" y="244474"/>
                </a:lnTo>
                <a:cubicBezTo>
                  <a:pt x="613814" y="591610"/>
                  <a:pt x="513312" y="919685"/>
                  <a:pt x="360093" y="1216533"/>
                </a:cubicBezTo>
                <a:lnTo>
                  <a:pt x="325135" y="1277296"/>
                </a:lnTo>
                <a:lnTo>
                  <a:pt x="0" y="1089579"/>
                </a:lnTo>
                <a:lnTo>
                  <a:pt x="11256" y="1069627"/>
                </a:lnTo>
                <a:cubicBezTo>
                  <a:pt x="144480" y="806414"/>
                  <a:pt x="231866" y="515512"/>
                  <a:pt x="262755" y="207709"/>
                </a:cubicBezTo>
                <a:lnTo>
                  <a:pt x="27312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5FE9928B-F3D2-4ABB-BCE4-BB0FF8A2032B}"/>
              </a:ext>
            </a:extLst>
          </p:cNvPr>
          <p:cNvSpPr/>
          <p:nvPr/>
        </p:nvSpPr>
        <p:spPr>
          <a:xfrm>
            <a:off x="6182799" y="3472410"/>
            <a:ext cx="872462" cy="917530"/>
          </a:xfrm>
          <a:custGeom>
            <a:avLst/>
            <a:gdLst>
              <a:gd name="connsiteX0" fmla="*/ 0 w 872462"/>
              <a:gd name="connsiteY0" fmla="*/ 0 h 917530"/>
              <a:gd name="connsiteX1" fmla="*/ 872462 w 872462"/>
              <a:gd name="connsiteY1" fmla="*/ 503716 h 917530"/>
              <a:gd name="connsiteX2" fmla="*/ 867798 w 872462"/>
              <a:gd name="connsiteY2" fmla="*/ 512716 h 917530"/>
              <a:gd name="connsiteX3" fmla="*/ 784613 w 872462"/>
              <a:gd name="connsiteY3" fmla="*/ 648651 h 917530"/>
              <a:gd name="connsiteX4" fmla="*/ 678995 w 872462"/>
              <a:gd name="connsiteY4" fmla="*/ 776360 h 917530"/>
              <a:gd name="connsiteX5" fmla="*/ 525040 w 872462"/>
              <a:gd name="connsiteY5" fmla="*/ 909395 h 917530"/>
              <a:gd name="connsiteX6" fmla="*/ 529737 w 872462"/>
              <a:gd name="connsiteY6" fmla="*/ 917530 h 917530"/>
              <a:gd name="connsiteX7" fmla="*/ 529736 w 872462"/>
              <a:gd name="connsiteY7" fmla="*/ 917530 h 917530"/>
              <a:gd name="connsiteX8" fmla="*/ 0 w 872462"/>
              <a:gd name="connsiteY8" fmla="*/ 0 h 91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462" h="917530">
                <a:moveTo>
                  <a:pt x="0" y="0"/>
                </a:moveTo>
                <a:lnTo>
                  <a:pt x="872462" y="503716"/>
                </a:lnTo>
                <a:lnTo>
                  <a:pt x="867798" y="512716"/>
                </a:lnTo>
                <a:lnTo>
                  <a:pt x="784613" y="648651"/>
                </a:lnTo>
                <a:cubicBezTo>
                  <a:pt x="752339" y="693848"/>
                  <a:pt x="717027" y="736529"/>
                  <a:pt x="678995" y="776360"/>
                </a:cubicBezTo>
                <a:lnTo>
                  <a:pt x="525040" y="909395"/>
                </a:lnTo>
                <a:lnTo>
                  <a:pt x="529737" y="917530"/>
                </a:lnTo>
                <a:lnTo>
                  <a:pt x="529736" y="917530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09ED8927-8337-4767-9EB9-744CF98F8644}"/>
              </a:ext>
            </a:extLst>
          </p:cNvPr>
          <p:cNvSpPr/>
          <p:nvPr/>
        </p:nvSpPr>
        <p:spPr>
          <a:xfrm>
            <a:off x="5092997" y="3484056"/>
            <a:ext cx="899665" cy="918848"/>
          </a:xfrm>
          <a:custGeom>
            <a:avLst/>
            <a:gdLst>
              <a:gd name="connsiteX0" fmla="*/ 899665 w 899665"/>
              <a:gd name="connsiteY0" fmla="*/ 0 h 918848"/>
              <a:gd name="connsiteX1" fmla="*/ 369168 w 899665"/>
              <a:gd name="connsiteY1" fmla="*/ 918848 h 918848"/>
              <a:gd name="connsiteX2" fmla="*/ 242709 w 899665"/>
              <a:gd name="connsiteY2" fmla="*/ 822282 h 918848"/>
              <a:gd name="connsiteX3" fmla="*/ 15888 w 899665"/>
              <a:gd name="connsiteY3" fmla="*/ 540324 h 918848"/>
              <a:gd name="connsiteX4" fmla="*/ 4053 w 899665"/>
              <a:gd name="connsiteY4" fmla="*/ 517082 h 918848"/>
              <a:gd name="connsiteX5" fmla="*/ 1 w 899665"/>
              <a:gd name="connsiteY5" fmla="*/ 519422 h 918848"/>
              <a:gd name="connsiteX6" fmla="*/ 0 w 899665"/>
              <a:gd name="connsiteY6" fmla="*/ 519421 h 918848"/>
              <a:gd name="connsiteX7" fmla="*/ 899665 w 899665"/>
              <a:gd name="connsiteY7" fmla="*/ 0 h 918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9665" h="918848">
                <a:moveTo>
                  <a:pt x="899665" y="0"/>
                </a:moveTo>
                <a:lnTo>
                  <a:pt x="369168" y="918848"/>
                </a:lnTo>
                <a:lnTo>
                  <a:pt x="242709" y="822282"/>
                </a:lnTo>
                <a:cubicBezTo>
                  <a:pt x="153737" y="741565"/>
                  <a:pt x="77025" y="646421"/>
                  <a:pt x="15888" y="540324"/>
                </a:cubicBezTo>
                <a:lnTo>
                  <a:pt x="4053" y="517082"/>
                </a:lnTo>
                <a:lnTo>
                  <a:pt x="1" y="519422"/>
                </a:lnTo>
                <a:lnTo>
                  <a:pt x="0" y="519421"/>
                </a:lnTo>
                <a:lnTo>
                  <a:pt x="899665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178D586F-0ED0-4AD4-89A5-991309882143}"/>
              </a:ext>
            </a:extLst>
          </p:cNvPr>
          <p:cNvSpPr/>
          <p:nvPr/>
        </p:nvSpPr>
        <p:spPr>
          <a:xfrm>
            <a:off x="5520637" y="3517559"/>
            <a:ext cx="538292" cy="1073949"/>
          </a:xfrm>
          <a:custGeom>
            <a:avLst/>
            <a:gdLst>
              <a:gd name="connsiteX0" fmla="*/ 538292 w 538292"/>
              <a:gd name="connsiteY0" fmla="*/ 0 h 1073949"/>
              <a:gd name="connsiteX1" fmla="*/ 538292 w 538292"/>
              <a:gd name="connsiteY1" fmla="*/ 1073949 h 1073949"/>
              <a:gd name="connsiteX2" fmla="*/ 322697 w 538292"/>
              <a:gd name="connsiteY2" fmla="*/ 1051187 h 1073949"/>
              <a:gd name="connsiteX3" fmla="*/ 137598 w 538292"/>
              <a:gd name="connsiteY3" fmla="*/ 993611 h 1073949"/>
              <a:gd name="connsiteX4" fmla="*/ 4573 w 538292"/>
              <a:gd name="connsiteY4" fmla="*/ 924429 h 1073949"/>
              <a:gd name="connsiteX5" fmla="*/ 1 w 538292"/>
              <a:gd name="connsiteY5" fmla="*/ 932349 h 1073949"/>
              <a:gd name="connsiteX6" fmla="*/ 0 w 538292"/>
              <a:gd name="connsiteY6" fmla="*/ 932349 h 1073949"/>
              <a:gd name="connsiteX7" fmla="*/ 538292 w 538292"/>
              <a:gd name="connsiteY7" fmla="*/ 0 h 107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8292" h="1073949">
                <a:moveTo>
                  <a:pt x="538292" y="0"/>
                </a:moveTo>
                <a:lnTo>
                  <a:pt x="538292" y="1073949"/>
                </a:lnTo>
                <a:lnTo>
                  <a:pt x="322697" y="1051187"/>
                </a:lnTo>
                <a:cubicBezTo>
                  <a:pt x="258852" y="1037504"/>
                  <a:pt x="196985" y="1018137"/>
                  <a:pt x="137598" y="993611"/>
                </a:cubicBezTo>
                <a:lnTo>
                  <a:pt x="4573" y="924429"/>
                </a:lnTo>
                <a:lnTo>
                  <a:pt x="1" y="932349"/>
                </a:lnTo>
                <a:lnTo>
                  <a:pt x="0" y="932349"/>
                </a:lnTo>
                <a:lnTo>
                  <a:pt x="53829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A2552A5B-9B9C-444E-8A3E-6AA90C92337A}"/>
              </a:ext>
            </a:extLst>
          </p:cNvPr>
          <p:cNvSpPr/>
          <p:nvPr/>
        </p:nvSpPr>
        <p:spPr>
          <a:xfrm>
            <a:off x="6133070" y="3534559"/>
            <a:ext cx="517310" cy="1051296"/>
          </a:xfrm>
          <a:custGeom>
            <a:avLst/>
            <a:gdLst>
              <a:gd name="connsiteX0" fmla="*/ 0 w 517310"/>
              <a:gd name="connsiteY0" fmla="*/ 0 h 1051296"/>
              <a:gd name="connsiteX1" fmla="*/ 517310 w 517310"/>
              <a:gd name="connsiteY1" fmla="*/ 896007 h 1051296"/>
              <a:gd name="connsiteX2" fmla="*/ 517310 w 517310"/>
              <a:gd name="connsiteY2" fmla="*/ 896007 h 1051296"/>
              <a:gd name="connsiteX3" fmla="*/ 511845 w 517310"/>
              <a:gd name="connsiteY3" fmla="*/ 886542 h 1051296"/>
              <a:gd name="connsiteX4" fmla="*/ 372446 w 517310"/>
              <a:gd name="connsiteY4" fmla="*/ 965786 h 1051296"/>
              <a:gd name="connsiteX5" fmla="*/ 162049 w 517310"/>
              <a:gd name="connsiteY5" fmla="*/ 1034187 h 1051296"/>
              <a:gd name="connsiteX6" fmla="*/ 0 w 517310"/>
              <a:gd name="connsiteY6" fmla="*/ 1051296 h 1051296"/>
              <a:gd name="connsiteX7" fmla="*/ 0 w 517310"/>
              <a:gd name="connsiteY7" fmla="*/ 0 h 105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310" h="1051296">
                <a:moveTo>
                  <a:pt x="0" y="0"/>
                </a:moveTo>
                <a:lnTo>
                  <a:pt x="517310" y="896007"/>
                </a:lnTo>
                <a:lnTo>
                  <a:pt x="517310" y="896007"/>
                </a:lnTo>
                <a:lnTo>
                  <a:pt x="511845" y="886542"/>
                </a:lnTo>
                <a:lnTo>
                  <a:pt x="372446" y="965786"/>
                </a:lnTo>
                <a:cubicBezTo>
                  <a:pt x="305397" y="995487"/>
                  <a:pt x="235014" y="1018550"/>
                  <a:pt x="162049" y="1034187"/>
                </a:cubicBezTo>
                <a:lnTo>
                  <a:pt x="0" y="1051296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2CA0580-78CE-4601-8CB4-480C09E33889}"/>
              </a:ext>
            </a:extLst>
          </p:cNvPr>
          <p:cNvSpPr/>
          <p:nvPr/>
        </p:nvSpPr>
        <p:spPr>
          <a:xfrm>
            <a:off x="6712536" y="3976339"/>
            <a:ext cx="848560" cy="954776"/>
          </a:xfrm>
          <a:custGeom>
            <a:avLst/>
            <a:gdLst>
              <a:gd name="connsiteX0" fmla="*/ 343094 w 848560"/>
              <a:gd name="connsiteY0" fmla="*/ 0 h 954776"/>
              <a:gd name="connsiteX1" fmla="*/ 848560 w 848560"/>
              <a:gd name="connsiteY1" fmla="*/ 291831 h 954776"/>
              <a:gd name="connsiteX2" fmla="*/ 834363 w 848560"/>
              <a:gd name="connsiteY2" fmla="*/ 323779 h 954776"/>
              <a:gd name="connsiteX3" fmla="*/ 435960 w 848560"/>
              <a:gd name="connsiteY3" fmla="*/ 853556 h 954776"/>
              <a:gd name="connsiteX4" fmla="*/ 378389 w 848560"/>
              <a:gd name="connsiteY4" fmla="*/ 901047 h 954776"/>
              <a:gd name="connsiteX5" fmla="*/ 315573 w 848560"/>
              <a:gd name="connsiteY5" fmla="*/ 952706 h 954776"/>
              <a:gd name="connsiteX6" fmla="*/ 312447 w 848560"/>
              <a:gd name="connsiteY6" fmla="*/ 954776 h 954776"/>
              <a:gd name="connsiteX7" fmla="*/ 0 w 848560"/>
              <a:gd name="connsiteY7" fmla="*/ 413601 h 954776"/>
              <a:gd name="connsiteX8" fmla="*/ 5543 w 848560"/>
              <a:gd name="connsiteY8" fmla="*/ 409977 h 954776"/>
              <a:gd name="connsiteX9" fmla="*/ 286126 w 848560"/>
              <a:gd name="connsiteY9" fmla="*/ 108996 h 954776"/>
              <a:gd name="connsiteX10" fmla="*/ 338061 w 848560"/>
              <a:gd name="connsiteY10" fmla="*/ 8787 h 954776"/>
              <a:gd name="connsiteX11" fmla="*/ 342269 w 848560"/>
              <a:gd name="connsiteY11" fmla="*/ 1910 h 954776"/>
              <a:gd name="connsiteX12" fmla="*/ 343094 w 848560"/>
              <a:gd name="connsiteY12" fmla="*/ 0 h 95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8560" h="954776">
                <a:moveTo>
                  <a:pt x="343094" y="0"/>
                </a:moveTo>
                <a:lnTo>
                  <a:pt x="848560" y="291831"/>
                </a:lnTo>
                <a:lnTo>
                  <a:pt x="834363" y="323779"/>
                </a:lnTo>
                <a:cubicBezTo>
                  <a:pt x="732787" y="527096"/>
                  <a:pt x="597160" y="706806"/>
                  <a:pt x="435960" y="853556"/>
                </a:cubicBezTo>
                <a:lnTo>
                  <a:pt x="378389" y="901047"/>
                </a:lnTo>
                <a:lnTo>
                  <a:pt x="315573" y="952706"/>
                </a:lnTo>
                <a:lnTo>
                  <a:pt x="312447" y="954776"/>
                </a:lnTo>
                <a:lnTo>
                  <a:pt x="0" y="413601"/>
                </a:lnTo>
                <a:lnTo>
                  <a:pt x="5543" y="409977"/>
                </a:lnTo>
                <a:cubicBezTo>
                  <a:pt x="115412" y="328148"/>
                  <a:pt x="210591" y="226092"/>
                  <a:pt x="286126" y="108996"/>
                </a:cubicBezTo>
                <a:lnTo>
                  <a:pt x="338061" y="8787"/>
                </a:lnTo>
                <a:lnTo>
                  <a:pt x="342269" y="1910"/>
                </a:lnTo>
                <a:lnTo>
                  <a:pt x="343094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88E4B60-0154-4E95-A8C6-20C2A21E3A0D}"/>
              </a:ext>
            </a:extLst>
          </p:cNvPr>
          <p:cNvSpPr/>
          <p:nvPr/>
        </p:nvSpPr>
        <p:spPr>
          <a:xfrm>
            <a:off x="4628690" y="4003478"/>
            <a:ext cx="833475" cy="921276"/>
          </a:xfrm>
          <a:custGeom>
            <a:avLst/>
            <a:gdLst>
              <a:gd name="connsiteX0" fmla="*/ 464308 w 833475"/>
              <a:gd name="connsiteY0" fmla="*/ 0 h 921276"/>
              <a:gd name="connsiteX1" fmla="*/ 480195 w 833475"/>
              <a:gd name="connsiteY1" fmla="*/ 31200 h 921276"/>
              <a:gd name="connsiteX2" fmla="*/ 707016 w 833475"/>
              <a:gd name="connsiteY2" fmla="*/ 313158 h 921276"/>
              <a:gd name="connsiteX3" fmla="*/ 829348 w 833475"/>
              <a:gd name="connsiteY3" fmla="*/ 406573 h 921276"/>
              <a:gd name="connsiteX4" fmla="*/ 833475 w 833475"/>
              <a:gd name="connsiteY4" fmla="*/ 399426 h 921276"/>
              <a:gd name="connsiteX5" fmla="*/ 833475 w 833475"/>
              <a:gd name="connsiteY5" fmla="*/ 399426 h 921276"/>
              <a:gd name="connsiteX6" fmla="*/ 532185 w 833475"/>
              <a:gd name="connsiteY6" fmla="*/ 921276 h 921276"/>
              <a:gd name="connsiteX7" fmla="*/ 453865 w 833475"/>
              <a:gd name="connsiteY7" fmla="*/ 861746 h 921276"/>
              <a:gd name="connsiteX8" fmla="*/ 345904 w 833475"/>
              <a:gd name="connsiteY8" fmla="*/ 763450 h 921276"/>
              <a:gd name="connsiteX9" fmla="*/ 310812 w 833475"/>
              <a:gd name="connsiteY9" fmla="*/ 725626 h 921276"/>
              <a:gd name="connsiteX10" fmla="*/ 250688 w 833475"/>
              <a:gd name="connsiteY10" fmla="*/ 660015 h 921276"/>
              <a:gd name="connsiteX11" fmla="*/ 78077 w 833475"/>
              <a:gd name="connsiteY11" fmla="*/ 417104 h 921276"/>
              <a:gd name="connsiteX12" fmla="*/ 0 w 833475"/>
              <a:gd name="connsiteY12" fmla="*/ 268067 h 921276"/>
              <a:gd name="connsiteX13" fmla="*/ 464308 w 833475"/>
              <a:gd name="connsiteY13" fmla="*/ 0 h 92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3475" h="921276">
                <a:moveTo>
                  <a:pt x="464308" y="0"/>
                </a:moveTo>
                <a:lnTo>
                  <a:pt x="480195" y="31200"/>
                </a:lnTo>
                <a:cubicBezTo>
                  <a:pt x="541332" y="137297"/>
                  <a:pt x="618044" y="232441"/>
                  <a:pt x="707016" y="313158"/>
                </a:cubicBezTo>
                <a:lnTo>
                  <a:pt x="829348" y="406573"/>
                </a:lnTo>
                <a:lnTo>
                  <a:pt x="833475" y="399426"/>
                </a:lnTo>
                <a:lnTo>
                  <a:pt x="833475" y="399426"/>
                </a:lnTo>
                <a:lnTo>
                  <a:pt x="532185" y="921276"/>
                </a:lnTo>
                <a:lnTo>
                  <a:pt x="453865" y="861746"/>
                </a:lnTo>
                <a:cubicBezTo>
                  <a:pt x="416606" y="830621"/>
                  <a:pt x="380588" y="797822"/>
                  <a:pt x="345904" y="763450"/>
                </a:cubicBezTo>
                <a:lnTo>
                  <a:pt x="310812" y="725626"/>
                </a:lnTo>
                <a:lnTo>
                  <a:pt x="250688" y="660015"/>
                </a:lnTo>
                <a:cubicBezTo>
                  <a:pt x="187209" y="584682"/>
                  <a:pt x="129421" y="503434"/>
                  <a:pt x="78077" y="417104"/>
                </a:cubicBezTo>
                <a:lnTo>
                  <a:pt x="0" y="268067"/>
                </a:lnTo>
                <a:lnTo>
                  <a:pt x="4643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917FF488-AC07-440A-9CB1-61159041CB23}"/>
              </a:ext>
            </a:extLst>
          </p:cNvPr>
          <p:cNvSpPr/>
          <p:nvPr/>
        </p:nvSpPr>
        <p:spPr>
          <a:xfrm>
            <a:off x="7024982" y="4272010"/>
            <a:ext cx="1144890" cy="1223685"/>
          </a:xfrm>
          <a:custGeom>
            <a:avLst/>
            <a:gdLst>
              <a:gd name="connsiteX0" fmla="*/ 542763 w 1144890"/>
              <a:gd name="connsiteY0" fmla="*/ 0 h 1223685"/>
              <a:gd name="connsiteX1" fmla="*/ 1144890 w 1144890"/>
              <a:gd name="connsiteY1" fmla="*/ 347638 h 1223685"/>
              <a:gd name="connsiteX2" fmla="*/ 1134264 w 1144890"/>
              <a:gd name="connsiteY2" fmla="*/ 368834 h 1223685"/>
              <a:gd name="connsiteX3" fmla="*/ 1117287 w 1144890"/>
              <a:gd name="connsiteY3" fmla="*/ 398927 h 1223685"/>
              <a:gd name="connsiteX4" fmla="*/ 1017992 w 1144890"/>
              <a:gd name="connsiteY4" fmla="*/ 551414 h 1223685"/>
              <a:gd name="connsiteX5" fmla="*/ 952721 w 1144890"/>
              <a:gd name="connsiteY5" fmla="*/ 644281 h 1223685"/>
              <a:gd name="connsiteX6" fmla="*/ 879687 w 1144890"/>
              <a:gd name="connsiteY6" fmla="*/ 732946 h 1223685"/>
              <a:gd name="connsiteX7" fmla="*/ 767697 w 1144890"/>
              <a:gd name="connsiteY7" fmla="*/ 860564 h 1223685"/>
              <a:gd name="connsiteX8" fmla="*/ 734953 w 1144890"/>
              <a:gd name="connsiteY8" fmla="*/ 892317 h 1223685"/>
              <a:gd name="connsiteX9" fmla="*/ 566732 w 1144890"/>
              <a:gd name="connsiteY9" fmla="*/ 1046816 h 1223685"/>
              <a:gd name="connsiteX10" fmla="*/ 355150 w 1144890"/>
              <a:gd name="connsiteY10" fmla="*/ 1202636 h 1223685"/>
              <a:gd name="connsiteX11" fmla="*/ 324602 w 1144890"/>
              <a:gd name="connsiteY11" fmla="*/ 1221331 h 1223685"/>
              <a:gd name="connsiteX12" fmla="*/ 325961 w 1144890"/>
              <a:gd name="connsiteY12" fmla="*/ 1223685 h 1223685"/>
              <a:gd name="connsiteX13" fmla="*/ 325961 w 1144890"/>
              <a:gd name="connsiteY13" fmla="*/ 1223685 h 1223685"/>
              <a:gd name="connsiteX14" fmla="*/ 0 w 1144890"/>
              <a:gd name="connsiteY14" fmla="*/ 659105 h 1223685"/>
              <a:gd name="connsiteX15" fmla="*/ 1 w 1144890"/>
              <a:gd name="connsiteY15" fmla="*/ 659105 h 1223685"/>
              <a:gd name="connsiteX16" fmla="*/ 261 w 1144890"/>
              <a:gd name="connsiteY16" fmla="*/ 659556 h 1223685"/>
              <a:gd name="connsiteX17" fmla="*/ 65943 w 1144890"/>
              <a:gd name="connsiteY17" fmla="*/ 605376 h 1223685"/>
              <a:gd name="connsiteX18" fmla="*/ 143003 w 1144890"/>
              <a:gd name="connsiteY18" fmla="*/ 542001 h 1223685"/>
              <a:gd name="connsiteX19" fmla="*/ 486251 w 1144890"/>
              <a:gd name="connsiteY19" fmla="*/ 111355 h 1223685"/>
              <a:gd name="connsiteX20" fmla="*/ 542763 w 1144890"/>
              <a:gd name="connsiteY20" fmla="*/ 0 h 122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44890" h="1223685">
                <a:moveTo>
                  <a:pt x="542763" y="0"/>
                </a:moveTo>
                <a:lnTo>
                  <a:pt x="1144890" y="347638"/>
                </a:lnTo>
                <a:lnTo>
                  <a:pt x="1134264" y="368834"/>
                </a:lnTo>
                <a:lnTo>
                  <a:pt x="1117287" y="398927"/>
                </a:lnTo>
                <a:lnTo>
                  <a:pt x="1017992" y="551414"/>
                </a:lnTo>
                <a:lnTo>
                  <a:pt x="952721" y="644281"/>
                </a:lnTo>
                <a:lnTo>
                  <a:pt x="879687" y="732946"/>
                </a:lnTo>
                <a:lnTo>
                  <a:pt x="767697" y="860564"/>
                </a:lnTo>
                <a:lnTo>
                  <a:pt x="734953" y="892317"/>
                </a:lnTo>
                <a:lnTo>
                  <a:pt x="566732" y="1046816"/>
                </a:lnTo>
                <a:cubicBezTo>
                  <a:pt x="499144" y="1102484"/>
                  <a:pt x="428520" y="1154521"/>
                  <a:pt x="355150" y="1202636"/>
                </a:cubicBezTo>
                <a:lnTo>
                  <a:pt x="324602" y="1221331"/>
                </a:lnTo>
                <a:lnTo>
                  <a:pt x="325961" y="1223685"/>
                </a:lnTo>
                <a:lnTo>
                  <a:pt x="325961" y="1223685"/>
                </a:lnTo>
                <a:lnTo>
                  <a:pt x="0" y="659105"/>
                </a:lnTo>
                <a:lnTo>
                  <a:pt x="1" y="659105"/>
                </a:lnTo>
                <a:lnTo>
                  <a:pt x="261" y="659556"/>
                </a:lnTo>
                <a:lnTo>
                  <a:pt x="65943" y="605376"/>
                </a:lnTo>
                <a:lnTo>
                  <a:pt x="143003" y="542001"/>
                </a:lnTo>
                <a:cubicBezTo>
                  <a:pt x="277063" y="419241"/>
                  <a:pt x="393124" y="273900"/>
                  <a:pt x="486251" y="111355"/>
                </a:cubicBezTo>
                <a:lnTo>
                  <a:pt x="542763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C0802E6-ECAA-4108-8995-BF5769E66170}"/>
              </a:ext>
            </a:extLst>
          </p:cNvPr>
          <p:cNvSpPr/>
          <p:nvPr/>
        </p:nvSpPr>
        <p:spPr>
          <a:xfrm>
            <a:off x="3981837" y="4273871"/>
            <a:ext cx="1179038" cy="1237342"/>
          </a:xfrm>
          <a:custGeom>
            <a:avLst/>
            <a:gdLst>
              <a:gd name="connsiteX0" fmla="*/ 642827 w 1179038"/>
              <a:gd name="connsiteY0" fmla="*/ 0 h 1237342"/>
              <a:gd name="connsiteX1" fmla="*/ 719234 w 1179038"/>
              <a:gd name="connsiteY1" fmla="*/ 144060 h 1237342"/>
              <a:gd name="connsiteX2" fmla="*/ 892811 w 1179038"/>
              <a:gd name="connsiteY2" fmla="*/ 385329 h 1237342"/>
              <a:gd name="connsiteX3" fmla="*/ 957665 w 1179038"/>
              <a:gd name="connsiteY3" fmla="*/ 455233 h 1237342"/>
              <a:gd name="connsiteX4" fmla="*/ 996932 w 1179038"/>
              <a:gd name="connsiteY4" fmla="*/ 498083 h 1237342"/>
              <a:gd name="connsiteX5" fmla="*/ 1104293 w 1179038"/>
              <a:gd name="connsiteY5" fmla="*/ 597048 h 1237342"/>
              <a:gd name="connsiteX6" fmla="*/ 1177565 w 1179038"/>
              <a:gd name="connsiteY6" fmla="*/ 653433 h 1237342"/>
              <a:gd name="connsiteX7" fmla="*/ 1179038 w 1179038"/>
              <a:gd name="connsiteY7" fmla="*/ 650883 h 1237342"/>
              <a:gd name="connsiteX8" fmla="*/ 1179038 w 1179038"/>
              <a:gd name="connsiteY8" fmla="*/ 650883 h 1237342"/>
              <a:gd name="connsiteX9" fmla="*/ 840445 w 1179038"/>
              <a:gd name="connsiteY9" fmla="*/ 1237342 h 1237342"/>
              <a:gd name="connsiteX10" fmla="*/ 738904 w 1179038"/>
              <a:gd name="connsiteY10" fmla="*/ 1174915 h 1237342"/>
              <a:gd name="connsiteX11" fmla="*/ 402408 w 1179038"/>
              <a:gd name="connsiteY11" fmla="*/ 897356 h 1237342"/>
              <a:gd name="connsiteX12" fmla="*/ 258355 w 1179038"/>
              <a:gd name="connsiteY12" fmla="*/ 741691 h 1237342"/>
              <a:gd name="connsiteX13" fmla="*/ 238977 w 1179038"/>
              <a:gd name="connsiteY13" fmla="*/ 717508 h 1237342"/>
              <a:gd name="connsiteX14" fmla="*/ 135067 w 1179038"/>
              <a:gd name="connsiteY14" fmla="*/ 582867 h 1237342"/>
              <a:gd name="connsiteX15" fmla="*/ 45713 w 1179038"/>
              <a:gd name="connsiteY15" fmla="*/ 442796 h 1237342"/>
              <a:gd name="connsiteX16" fmla="*/ 1121 w 1179038"/>
              <a:gd name="connsiteY16" fmla="*/ 370489 h 1237342"/>
              <a:gd name="connsiteX17" fmla="*/ 0 w 1179038"/>
              <a:gd name="connsiteY17" fmla="*/ 371136 h 1237342"/>
              <a:gd name="connsiteX18" fmla="*/ 0 w 1179038"/>
              <a:gd name="connsiteY18" fmla="*/ 371136 h 1237342"/>
              <a:gd name="connsiteX19" fmla="*/ 642827 w 1179038"/>
              <a:gd name="connsiteY19" fmla="*/ 0 h 123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79038" h="1237342">
                <a:moveTo>
                  <a:pt x="642827" y="0"/>
                </a:moveTo>
                <a:lnTo>
                  <a:pt x="719234" y="144060"/>
                </a:lnTo>
                <a:cubicBezTo>
                  <a:pt x="770865" y="229806"/>
                  <a:pt x="828977" y="310505"/>
                  <a:pt x="892811" y="385329"/>
                </a:cubicBezTo>
                <a:lnTo>
                  <a:pt x="957665" y="455233"/>
                </a:lnTo>
                <a:lnTo>
                  <a:pt x="996932" y="498083"/>
                </a:lnTo>
                <a:cubicBezTo>
                  <a:pt x="1031423" y="532689"/>
                  <a:pt x="1067241" y="565712"/>
                  <a:pt x="1104293" y="597048"/>
                </a:cubicBezTo>
                <a:lnTo>
                  <a:pt x="1177565" y="653433"/>
                </a:lnTo>
                <a:lnTo>
                  <a:pt x="1179038" y="650883"/>
                </a:lnTo>
                <a:lnTo>
                  <a:pt x="1179038" y="650883"/>
                </a:lnTo>
                <a:lnTo>
                  <a:pt x="840445" y="1237342"/>
                </a:lnTo>
                <a:lnTo>
                  <a:pt x="738904" y="1174915"/>
                </a:lnTo>
                <a:cubicBezTo>
                  <a:pt x="618566" y="1092644"/>
                  <a:pt x="505956" y="999675"/>
                  <a:pt x="402408" y="897356"/>
                </a:cubicBezTo>
                <a:lnTo>
                  <a:pt x="258355" y="741691"/>
                </a:lnTo>
                <a:lnTo>
                  <a:pt x="238977" y="717508"/>
                </a:lnTo>
                <a:lnTo>
                  <a:pt x="135067" y="582867"/>
                </a:lnTo>
                <a:lnTo>
                  <a:pt x="45713" y="442796"/>
                </a:lnTo>
                <a:lnTo>
                  <a:pt x="1121" y="370489"/>
                </a:lnTo>
                <a:lnTo>
                  <a:pt x="0" y="371136"/>
                </a:lnTo>
                <a:lnTo>
                  <a:pt x="0" y="371136"/>
                </a:lnTo>
                <a:lnTo>
                  <a:pt x="6428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8016EB7B-6177-4CA2-B888-4F124FE9B7A3}"/>
              </a:ext>
            </a:extLst>
          </p:cNvPr>
          <p:cNvSpPr/>
          <p:nvPr/>
        </p:nvSpPr>
        <p:spPr>
          <a:xfrm>
            <a:off x="6133070" y="4430566"/>
            <a:ext cx="830727" cy="806151"/>
          </a:xfrm>
          <a:custGeom>
            <a:avLst/>
            <a:gdLst>
              <a:gd name="connsiteX0" fmla="*/ 517310 w 830727"/>
              <a:gd name="connsiteY0" fmla="*/ 0 h 806151"/>
              <a:gd name="connsiteX1" fmla="*/ 830727 w 830727"/>
              <a:gd name="connsiteY1" fmla="*/ 542854 h 806151"/>
              <a:gd name="connsiteX2" fmla="*/ 830727 w 830727"/>
              <a:gd name="connsiteY2" fmla="*/ 542855 h 806151"/>
              <a:gd name="connsiteX3" fmla="*/ 829972 w 830727"/>
              <a:gd name="connsiteY3" fmla="*/ 541548 h 806151"/>
              <a:gd name="connsiteX4" fmla="*/ 757584 w 830727"/>
              <a:gd name="connsiteY4" fmla="*/ 589464 h 806151"/>
              <a:gd name="connsiteX5" fmla="*/ 175261 w 830727"/>
              <a:gd name="connsiteY5" fmla="*/ 794105 h 806151"/>
              <a:gd name="connsiteX6" fmla="*/ 0 w 830727"/>
              <a:gd name="connsiteY6" fmla="*/ 806151 h 806151"/>
              <a:gd name="connsiteX7" fmla="*/ 0 w 830727"/>
              <a:gd name="connsiteY7" fmla="*/ 163904 h 806151"/>
              <a:gd name="connsiteX8" fmla="*/ 216277 w 830727"/>
              <a:gd name="connsiteY8" fmla="*/ 135370 h 806151"/>
              <a:gd name="connsiteX9" fmla="*/ 470425 w 830727"/>
              <a:gd name="connsiteY9" fmla="*/ 30645 h 806151"/>
              <a:gd name="connsiteX10" fmla="*/ 517310 w 830727"/>
              <a:gd name="connsiteY10" fmla="*/ 0 h 806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0727" h="806151">
                <a:moveTo>
                  <a:pt x="517310" y="0"/>
                </a:moveTo>
                <a:lnTo>
                  <a:pt x="830727" y="542854"/>
                </a:lnTo>
                <a:lnTo>
                  <a:pt x="830727" y="542855"/>
                </a:lnTo>
                <a:lnTo>
                  <a:pt x="829972" y="541548"/>
                </a:lnTo>
                <a:lnTo>
                  <a:pt x="757584" y="589464"/>
                </a:lnTo>
                <a:cubicBezTo>
                  <a:pt x="580418" y="694326"/>
                  <a:pt x="383855" y="765215"/>
                  <a:pt x="175261" y="794105"/>
                </a:cubicBezTo>
                <a:lnTo>
                  <a:pt x="0" y="806151"/>
                </a:lnTo>
                <a:lnTo>
                  <a:pt x="0" y="163904"/>
                </a:lnTo>
                <a:lnTo>
                  <a:pt x="216277" y="135370"/>
                </a:lnTo>
                <a:cubicBezTo>
                  <a:pt x="305811" y="111244"/>
                  <a:pt x="391016" y="75823"/>
                  <a:pt x="470425" y="30645"/>
                </a:cubicBezTo>
                <a:lnTo>
                  <a:pt x="51731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1D407774-2A38-4D56-A96F-F5207EA45CFE}"/>
              </a:ext>
            </a:extLst>
          </p:cNvPr>
          <p:cNvSpPr/>
          <p:nvPr/>
        </p:nvSpPr>
        <p:spPr>
          <a:xfrm>
            <a:off x="5219262" y="4449908"/>
            <a:ext cx="839667" cy="787318"/>
          </a:xfrm>
          <a:custGeom>
            <a:avLst/>
            <a:gdLst>
              <a:gd name="connsiteX0" fmla="*/ 301376 w 839667"/>
              <a:gd name="connsiteY0" fmla="*/ 0 h 787318"/>
              <a:gd name="connsiteX1" fmla="*/ 438973 w 839667"/>
              <a:gd name="connsiteY1" fmla="*/ 71560 h 787318"/>
              <a:gd name="connsiteX2" fmla="*/ 624072 w 839667"/>
              <a:gd name="connsiteY2" fmla="*/ 129136 h 787318"/>
              <a:gd name="connsiteX3" fmla="*/ 839667 w 839667"/>
              <a:gd name="connsiteY3" fmla="*/ 151898 h 787318"/>
              <a:gd name="connsiteX4" fmla="*/ 839667 w 839667"/>
              <a:gd name="connsiteY4" fmla="*/ 787318 h 787318"/>
              <a:gd name="connsiteX5" fmla="*/ 706283 w 839667"/>
              <a:gd name="connsiteY5" fmla="*/ 779979 h 787318"/>
              <a:gd name="connsiteX6" fmla="*/ 117773 w 839667"/>
              <a:gd name="connsiteY6" fmla="*/ 590639 h 787318"/>
              <a:gd name="connsiteX7" fmla="*/ 1962 w 839667"/>
              <a:gd name="connsiteY7" fmla="*/ 518601 h 787318"/>
              <a:gd name="connsiteX8" fmla="*/ 1 w 839667"/>
              <a:gd name="connsiteY8" fmla="*/ 521998 h 787318"/>
              <a:gd name="connsiteX9" fmla="*/ 0 w 839667"/>
              <a:gd name="connsiteY9" fmla="*/ 521997 h 787318"/>
              <a:gd name="connsiteX10" fmla="*/ 301376 w 839667"/>
              <a:gd name="connsiteY10" fmla="*/ 0 h 787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9667" h="787318">
                <a:moveTo>
                  <a:pt x="301376" y="0"/>
                </a:moveTo>
                <a:lnTo>
                  <a:pt x="438973" y="71560"/>
                </a:lnTo>
                <a:cubicBezTo>
                  <a:pt x="498360" y="96086"/>
                  <a:pt x="560227" y="115453"/>
                  <a:pt x="624072" y="129136"/>
                </a:cubicBezTo>
                <a:lnTo>
                  <a:pt x="839667" y="151898"/>
                </a:lnTo>
                <a:lnTo>
                  <a:pt x="839667" y="787318"/>
                </a:lnTo>
                <a:lnTo>
                  <a:pt x="706283" y="779979"/>
                </a:lnTo>
                <a:cubicBezTo>
                  <a:pt x="496117" y="756724"/>
                  <a:pt x="297492" y="690936"/>
                  <a:pt x="117773" y="590639"/>
                </a:cubicBezTo>
                <a:lnTo>
                  <a:pt x="1962" y="518601"/>
                </a:lnTo>
                <a:lnTo>
                  <a:pt x="1" y="521998"/>
                </a:lnTo>
                <a:lnTo>
                  <a:pt x="0" y="521997"/>
                </a:lnTo>
                <a:lnTo>
                  <a:pt x="301376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2CC5B18-1542-48B5-A337-0951FBCF850B}"/>
              </a:ext>
            </a:extLst>
          </p:cNvPr>
          <p:cNvSpPr/>
          <p:nvPr/>
        </p:nvSpPr>
        <p:spPr>
          <a:xfrm>
            <a:off x="7350943" y="4620228"/>
            <a:ext cx="1144527" cy="1170445"/>
          </a:xfrm>
          <a:custGeom>
            <a:avLst/>
            <a:gdLst>
              <a:gd name="connsiteX0" fmla="*/ 819933 w 1144527"/>
              <a:gd name="connsiteY0" fmla="*/ 0 h 1170445"/>
              <a:gd name="connsiteX1" fmla="*/ 1144527 w 1144527"/>
              <a:gd name="connsiteY1" fmla="*/ 187404 h 1170445"/>
              <a:gd name="connsiteX2" fmla="*/ 1091850 w 1144527"/>
              <a:gd name="connsiteY2" fmla="*/ 278968 h 1170445"/>
              <a:gd name="connsiteX3" fmla="*/ 252185 w 1144527"/>
              <a:gd name="connsiteY3" fmla="*/ 1121308 h 1170445"/>
              <a:gd name="connsiteX4" fmla="*/ 170305 w 1144527"/>
              <a:gd name="connsiteY4" fmla="*/ 1170445 h 1170445"/>
              <a:gd name="connsiteX5" fmla="*/ 0 w 1144527"/>
              <a:gd name="connsiteY5" fmla="*/ 875467 h 1170445"/>
              <a:gd name="connsiteX6" fmla="*/ 64344 w 1144527"/>
              <a:gd name="connsiteY6" fmla="*/ 835767 h 1170445"/>
              <a:gd name="connsiteX7" fmla="*/ 280123 w 1144527"/>
              <a:gd name="connsiteY7" fmla="*/ 669065 h 1170445"/>
              <a:gd name="connsiteX8" fmla="*/ 408992 w 1144527"/>
              <a:gd name="connsiteY8" fmla="*/ 544099 h 1170445"/>
              <a:gd name="connsiteX9" fmla="*/ 434140 w 1144527"/>
              <a:gd name="connsiteY9" fmla="*/ 521001 h 1170445"/>
              <a:gd name="connsiteX10" fmla="*/ 441736 w 1144527"/>
              <a:gd name="connsiteY10" fmla="*/ 512346 h 1170445"/>
              <a:gd name="connsiteX11" fmla="*/ 475881 w 1144527"/>
              <a:gd name="connsiteY11" fmla="*/ 479234 h 1170445"/>
              <a:gd name="connsiteX12" fmla="*/ 553726 w 1144527"/>
              <a:gd name="connsiteY12" fmla="*/ 384728 h 1170445"/>
              <a:gd name="connsiteX13" fmla="*/ 607555 w 1144527"/>
              <a:gd name="connsiteY13" fmla="*/ 323388 h 1170445"/>
              <a:gd name="connsiteX14" fmla="*/ 626760 w 1144527"/>
              <a:gd name="connsiteY14" fmla="*/ 296063 h 1170445"/>
              <a:gd name="connsiteX15" fmla="*/ 649669 w 1144527"/>
              <a:gd name="connsiteY15" fmla="*/ 268251 h 1170445"/>
              <a:gd name="connsiteX16" fmla="*/ 692031 w 1144527"/>
              <a:gd name="connsiteY16" fmla="*/ 203196 h 1170445"/>
              <a:gd name="connsiteX17" fmla="*/ 759275 w 1144527"/>
              <a:gd name="connsiteY17" fmla="*/ 107521 h 1170445"/>
              <a:gd name="connsiteX18" fmla="*/ 791326 w 1144527"/>
              <a:gd name="connsiteY18" fmla="*/ 50709 h 1170445"/>
              <a:gd name="connsiteX19" fmla="*/ 799540 w 1144527"/>
              <a:gd name="connsiteY19" fmla="*/ 38094 h 1170445"/>
              <a:gd name="connsiteX20" fmla="*/ 808303 w 1144527"/>
              <a:gd name="connsiteY20" fmla="*/ 20616 h 1170445"/>
              <a:gd name="connsiteX21" fmla="*/ 819933 w 1144527"/>
              <a:gd name="connsiteY21" fmla="*/ 0 h 117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44527" h="1170445">
                <a:moveTo>
                  <a:pt x="819933" y="0"/>
                </a:moveTo>
                <a:lnTo>
                  <a:pt x="1144527" y="187404"/>
                </a:lnTo>
                <a:lnTo>
                  <a:pt x="1091850" y="278968"/>
                </a:lnTo>
                <a:cubicBezTo>
                  <a:pt x="876717" y="616413"/>
                  <a:pt x="589713" y="904255"/>
                  <a:pt x="252185" y="1121308"/>
                </a:cubicBezTo>
                <a:lnTo>
                  <a:pt x="170305" y="1170445"/>
                </a:lnTo>
                <a:lnTo>
                  <a:pt x="0" y="875467"/>
                </a:lnTo>
                <a:lnTo>
                  <a:pt x="64344" y="835767"/>
                </a:lnTo>
                <a:cubicBezTo>
                  <a:pt x="139391" y="784275"/>
                  <a:pt x="211426" y="728598"/>
                  <a:pt x="280123" y="669065"/>
                </a:cubicBezTo>
                <a:lnTo>
                  <a:pt x="408992" y="544099"/>
                </a:lnTo>
                <a:lnTo>
                  <a:pt x="434140" y="521001"/>
                </a:lnTo>
                <a:lnTo>
                  <a:pt x="441736" y="512346"/>
                </a:lnTo>
                <a:lnTo>
                  <a:pt x="475881" y="479234"/>
                </a:lnTo>
                <a:lnTo>
                  <a:pt x="553726" y="384728"/>
                </a:lnTo>
                <a:lnTo>
                  <a:pt x="607555" y="323388"/>
                </a:lnTo>
                <a:lnTo>
                  <a:pt x="626760" y="296063"/>
                </a:lnTo>
                <a:lnTo>
                  <a:pt x="649669" y="268251"/>
                </a:lnTo>
                <a:lnTo>
                  <a:pt x="692031" y="203196"/>
                </a:lnTo>
                <a:lnTo>
                  <a:pt x="759275" y="107521"/>
                </a:lnTo>
                <a:lnTo>
                  <a:pt x="791326" y="50709"/>
                </a:lnTo>
                <a:lnTo>
                  <a:pt x="799540" y="38094"/>
                </a:lnTo>
                <a:lnTo>
                  <a:pt x="808303" y="20616"/>
                </a:lnTo>
                <a:lnTo>
                  <a:pt x="819933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A9AA0AE7-5088-4C89-8C20-EE4A655F2B46}"/>
              </a:ext>
            </a:extLst>
          </p:cNvPr>
          <p:cNvSpPr/>
          <p:nvPr/>
        </p:nvSpPr>
        <p:spPr>
          <a:xfrm>
            <a:off x="3696227" y="4645007"/>
            <a:ext cx="1126056" cy="1139615"/>
          </a:xfrm>
          <a:custGeom>
            <a:avLst/>
            <a:gdLst>
              <a:gd name="connsiteX0" fmla="*/ 285610 w 1126056"/>
              <a:gd name="connsiteY0" fmla="*/ 0 h 1139615"/>
              <a:gd name="connsiteX1" fmla="*/ 331323 w 1126056"/>
              <a:gd name="connsiteY1" fmla="*/ 71660 h 1139615"/>
              <a:gd name="connsiteX2" fmla="*/ 405888 w 1126056"/>
              <a:gd name="connsiteY2" fmla="*/ 192567 h 1139615"/>
              <a:gd name="connsiteX3" fmla="*/ 420677 w 1126056"/>
              <a:gd name="connsiteY3" fmla="*/ 211731 h 1139615"/>
              <a:gd name="connsiteX4" fmla="*/ 436222 w 1126056"/>
              <a:gd name="connsiteY4" fmla="*/ 236098 h 1139615"/>
              <a:gd name="connsiteX5" fmla="*/ 524587 w 1126056"/>
              <a:gd name="connsiteY5" fmla="*/ 346372 h 1139615"/>
              <a:gd name="connsiteX6" fmla="*/ 539658 w 1126056"/>
              <a:gd name="connsiteY6" fmla="*/ 365900 h 1139615"/>
              <a:gd name="connsiteX7" fmla="*/ 543965 w 1126056"/>
              <a:gd name="connsiteY7" fmla="*/ 370555 h 1139615"/>
              <a:gd name="connsiteX8" fmla="*/ 577320 w 1126056"/>
              <a:gd name="connsiteY8" fmla="*/ 412179 h 1139615"/>
              <a:gd name="connsiteX9" fmla="*/ 1087613 w 1126056"/>
              <a:gd name="connsiteY9" fmla="*/ 851283 h 1139615"/>
              <a:gd name="connsiteX10" fmla="*/ 1122869 w 1126056"/>
              <a:gd name="connsiteY10" fmla="*/ 871725 h 1139615"/>
              <a:gd name="connsiteX11" fmla="*/ 1126055 w 1126056"/>
              <a:gd name="connsiteY11" fmla="*/ 866206 h 1139615"/>
              <a:gd name="connsiteX12" fmla="*/ 1126056 w 1126056"/>
              <a:gd name="connsiteY12" fmla="*/ 866206 h 1139615"/>
              <a:gd name="connsiteX13" fmla="*/ 968203 w 1126056"/>
              <a:gd name="connsiteY13" fmla="*/ 1139615 h 1139615"/>
              <a:gd name="connsiteX14" fmla="*/ 848357 w 1126056"/>
              <a:gd name="connsiteY14" fmla="*/ 1067364 h 1139615"/>
              <a:gd name="connsiteX15" fmla="*/ 44207 w 1126056"/>
              <a:gd name="connsiteY15" fmla="*/ 240136 h 1139615"/>
              <a:gd name="connsiteX16" fmla="*/ 0 w 1126056"/>
              <a:gd name="connsiteY16" fmla="*/ 164897 h 1139615"/>
              <a:gd name="connsiteX17" fmla="*/ 285610 w 1126056"/>
              <a:gd name="connsiteY17" fmla="*/ 0 h 1139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26056" h="1139615">
                <a:moveTo>
                  <a:pt x="285610" y="0"/>
                </a:moveTo>
                <a:lnTo>
                  <a:pt x="331323" y="71660"/>
                </a:lnTo>
                <a:lnTo>
                  <a:pt x="405888" y="192567"/>
                </a:lnTo>
                <a:lnTo>
                  <a:pt x="420677" y="211731"/>
                </a:lnTo>
                <a:lnTo>
                  <a:pt x="436222" y="236098"/>
                </a:lnTo>
                <a:lnTo>
                  <a:pt x="524587" y="346372"/>
                </a:lnTo>
                <a:lnTo>
                  <a:pt x="539658" y="365900"/>
                </a:lnTo>
                <a:lnTo>
                  <a:pt x="543965" y="370555"/>
                </a:lnTo>
                <a:lnTo>
                  <a:pt x="577320" y="412179"/>
                </a:lnTo>
                <a:cubicBezTo>
                  <a:pt x="726214" y="581387"/>
                  <a:pt x="897952" y="729421"/>
                  <a:pt x="1087613" y="851283"/>
                </a:cubicBezTo>
                <a:lnTo>
                  <a:pt x="1122869" y="871725"/>
                </a:lnTo>
                <a:lnTo>
                  <a:pt x="1126055" y="866206"/>
                </a:lnTo>
                <a:lnTo>
                  <a:pt x="1126056" y="866206"/>
                </a:lnTo>
                <a:lnTo>
                  <a:pt x="968203" y="1139615"/>
                </a:lnTo>
                <a:lnTo>
                  <a:pt x="848357" y="1067364"/>
                </a:lnTo>
                <a:cubicBezTo>
                  <a:pt x="525425" y="850867"/>
                  <a:pt x="250886" y="568685"/>
                  <a:pt x="44207" y="240136"/>
                </a:cubicBezTo>
                <a:lnTo>
                  <a:pt x="0" y="164897"/>
                </a:lnTo>
                <a:lnTo>
                  <a:pt x="28561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F864F3C3-B9F1-4441-9147-B08EF8752697}"/>
              </a:ext>
            </a:extLst>
          </p:cNvPr>
          <p:cNvSpPr/>
          <p:nvPr/>
        </p:nvSpPr>
        <p:spPr>
          <a:xfrm>
            <a:off x="4883236" y="4971906"/>
            <a:ext cx="1175693" cy="893528"/>
          </a:xfrm>
          <a:custGeom>
            <a:avLst/>
            <a:gdLst>
              <a:gd name="connsiteX0" fmla="*/ 336027 w 1175693"/>
              <a:gd name="connsiteY0" fmla="*/ 0 h 893528"/>
              <a:gd name="connsiteX1" fmla="*/ 455958 w 1175693"/>
              <a:gd name="connsiteY1" fmla="*/ 75528 h 893528"/>
              <a:gd name="connsiteX2" fmla="*/ 1041197 w 1175693"/>
              <a:gd name="connsiteY2" fmla="*/ 266156 h 893528"/>
              <a:gd name="connsiteX3" fmla="*/ 1175693 w 1175693"/>
              <a:gd name="connsiteY3" fmla="*/ 273648 h 893528"/>
              <a:gd name="connsiteX4" fmla="*/ 1175693 w 1175693"/>
              <a:gd name="connsiteY4" fmla="*/ 893528 h 893528"/>
              <a:gd name="connsiteX5" fmla="*/ 1031557 w 1175693"/>
              <a:gd name="connsiteY5" fmla="*/ 888920 h 893528"/>
              <a:gd name="connsiteX6" fmla="*/ 36438 w 1175693"/>
              <a:gd name="connsiteY6" fmla="*/ 599181 h 893528"/>
              <a:gd name="connsiteX7" fmla="*/ 2231 w 1175693"/>
              <a:gd name="connsiteY7" fmla="*/ 578151 h 893528"/>
              <a:gd name="connsiteX8" fmla="*/ 0 w 1175693"/>
              <a:gd name="connsiteY8" fmla="*/ 582015 h 893528"/>
              <a:gd name="connsiteX9" fmla="*/ 0 w 1175693"/>
              <a:gd name="connsiteY9" fmla="*/ 582015 h 893528"/>
              <a:gd name="connsiteX10" fmla="*/ 336027 w 1175693"/>
              <a:gd name="connsiteY10" fmla="*/ 0 h 89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75693" h="893528">
                <a:moveTo>
                  <a:pt x="336027" y="0"/>
                </a:moveTo>
                <a:lnTo>
                  <a:pt x="455958" y="75528"/>
                </a:lnTo>
                <a:cubicBezTo>
                  <a:pt x="634679" y="176507"/>
                  <a:pt x="832200" y="242743"/>
                  <a:pt x="1041197" y="266156"/>
                </a:cubicBezTo>
                <a:lnTo>
                  <a:pt x="1175693" y="273648"/>
                </a:lnTo>
                <a:lnTo>
                  <a:pt x="1175693" y="893528"/>
                </a:lnTo>
                <a:lnTo>
                  <a:pt x="1031557" y="888920"/>
                </a:lnTo>
                <a:cubicBezTo>
                  <a:pt x="672926" y="865917"/>
                  <a:pt x="335578" y="763628"/>
                  <a:pt x="36438" y="599181"/>
                </a:cubicBezTo>
                <a:lnTo>
                  <a:pt x="2231" y="578151"/>
                </a:lnTo>
                <a:lnTo>
                  <a:pt x="0" y="582015"/>
                </a:lnTo>
                <a:lnTo>
                  <a:pt x="0" y="582015"/>
                </a:lnTo>
                <a:lnTo>
                  <a:pt x="3360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C2E53A4-2121-4546-B63F-13972A4049A5}"/>
              </a:ext>
            </a:extLst>
          </p:cNvPr>
          <p:cNvSpPr/>
          <p:nvPr/>
        </p:nvSpPr>
        <p:spPr>
          <a:xfrm>
            <a:off x="6133070" y="4973421"/>
            <a:ext cx="1153254" cy="890271"/>
          </a:xfrm>
          <a:custGeom>
            <a:avLst/>
            <a:gdLst>
              <a:gd name="connsiteX0" fmla="*/ 830727 w 1153254"/>
              <a:gd name="connsiteY0" fmla="*/ 0 h 890271"/>
              <a:gd name="connsiteX1" fmla="*/ 1153254 w 1153254"/>
              <a:gd name="connsiteY1" fmla="*/ 558634 h 890271"/>
              <a:gd name="connsiteX2" fmla="*/ 1118650 w 1153254"/>
              <a:gd name="connsiteY2" fmla="*/ 579810 h 890271"/>
              <a:gd name="connsiteX3" fmla="*/ 96430 w 1153254"/>
              <a:gd name="connsiteY3" fmla="*/ 887092 h 890271"/>
              <a:gd name="connsiteX4" fmla="*/ 0 w 1153254"/>
              <a:gd name="connsiteY4" fmla="*/ 890271 h 890271"/>
              <a:gd name="connsiteX5" fmla="*/ 0 w 1153254"/>
              <a:gd name="connsiteY5" fmla="*/ 271360 h 890271"/>
              <a:gd name="connsiteX6" fmla="*/ 172022 w 1153254"/>
              <a:gd name="connsiteY6" fmla="*/ 259390 h 890271"/>
              <a:gd name="connsiteX7" fmla="*/ 751107 w 1153254"/>
              <a:gd name="connsiteY7" fmla="*/ 53357 h 890271"/>
              <a:gd name="connsiteX8" fmla="*/ 830727 w 1153254"/>
              <a:gd name="connsiteY8" fmla="*/ 0 h 89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254" h="890271">
                <a:moveTo>
                  <a:pt x="830727" y="0"/>
                </a:moveTo>
                <a:lnTo>
                  <a:pt x="1153254" y="558634"/>
                </a:lnTo>
                <a:lnTo>
                  <a:pt x="1118650" y="579810"/>
                </a:lnTo>
                <a:cubicBezTo>
                  <a:pt x="812999" y="753951"/>
                  <a:pt x="466071" y="862641"/>
                  <a:pt x="96430" y="887092"/>
                </a:cubicBezTo>
                <a:lnTo>
                  <a:pt x="0" y="890271"/>
                </a:lnTo>
                <a:lnTo>
                  <a:pt x="0" y="271360"/>
                </a:lnTo>
                <a:lnTo>
                  <a:pt x="172022" y="259390"/>
                </a:lnTo>
                <a:cubicBezTo>
                  <a:pt x="379456" y="230303"/>
                  <a:pt x="574926" y="158932"/>
                  <a:pt x="751107" y="53357"/>
                </a:cubicBezTo>
                <a:lnTo>
                  <a:pt x="8307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0D8DC839-1D22-4628-A6B8-2F8C78736BE8}"/>
              </a:ext>
            </a:extLst>
          </p:cNvPr>
          <p:cNvSpPr/>
          <p:nvPr/>
        </p:nvSpPr>
        <p:spPr>
          <a:xfrm>
            <a:off x="6133070" y="5532054"/>
            <a:ext cx="1324596" cy="649401"/>
          </a:xfrm>
          <a:custGeom>
            <a:avLst/>
            <a:gdLst>
              <a:gd name="connsiteX0" fmla="*/ 1153254 w 1324596"/>
              <a:gd name="connsiteY0" fmla="*/ 0 h 649401"/>
              <a:gd name="connsiteX1" fmla="*/ 1324596 w 1324596"/>
              <a:gd name="connsiteY1" fmla="*/ 296774 h 649401"/>
              <a:gd name="connsiteX2" fmla="*/ 1322373 w 1324596"/>
              <a:gd name="connsiteY2" fmla="*/ 298109 h 649401"/>
              <a:gd name="connsiteX3" fmla="*/ 146725 w 1324596"/>
              <a:gd name="connsiteY3" fmla="*/ 644657 h 649401"/>
              <a:gd name="connsiteX4" fmla="*/ 0 w 1324596"/>
              <a:gd name="connsiteY4" fmla="*/ 649401 h 649401"/>
              <a:gd name="connsiteX5" fmla="*/ 0 w 1324596"/>
              <a:gd name="connsiteY5" fmla="*/ 339476 h 649401"/>
              <a:gd name="connsiteX6" fmla="*/ 90771 w 1324596"/>
              <a:gd name="connsiteY6" fmla="*/ 336563 h 649401"/>
              <a:gd name="connsiteX7" fmla="*/ 1083718 w 1324596"/>
              <a:gd name="connsiteY7" fmla="*/ 46415 h 649401"/>
              <a:gd name="connsiteX8" fmla="*/ 1154748 w 1324596"/>
              <a:gd name="connsiteY8" fmla="*/ 2589 h 649401"/>
              <a:gd name="connsiteX9" fmla="*/ 1153254 w 1324596"/>
              <a:gd name="connsiteY9" fmla="*/ 1 h 649401"/>
              <a:gd name="connsiteX10" fmla="*/ 1153254 w 1324596"/>
              <a:gd name="connsiteY10" fmla="*/ 0 h 64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4596" h="649401">
                <a:moveTo>
                  <a:pt x="1153254" y="0"/>
                </a:moveTo>
                <a:lnTo>
                  <a:pt x="1324596" y="296774"/>
                </a:lnTo>
                <a:lnTo>
                  <a:pt x="1322373" y="298109"/>
                </a:lnTo>
                <a:cubicBezTo>
                  <a:pt x="970846" y="494503"/>
                  <a:pt x="571847" y="617081"/>
                  <a:pt x="146725" y="644657"/>
                </a:cubicBezTo>
                <a:lnTo>
                  <a:pt x="0" y="649401"/>
                </a:lnTo>
                <a:lnTo>
                  <a:pt x="0" y="339476"/>
                </a:lnTo>
                <a:lnTo>
                  <a:pt x="90771" y="336563"/>
                </a:lnTo>
                <a:cubicBezTo>
                  <a:pt x="448619" y="313528"/>
                  <a:pt x="785231" y="211094"/>
                  <a:pt x="1083718" y="46415"/>
                </a:cubicBezTo>
                <a:lnTo>
                  <a:pt x="1154748" y="2589"/>
                </a:lnTo>
                <a:lnTo>
                  <a:pt x="1153254" y="1"/>
                </a:lnTo>
                <a:lnTo>
                  <a:pt x="1153254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2921A5A-60A3-470C-B54B-AE77583A6330}"/>
              </a:ext>
            </a:extLst>
          </p:cNvPr>
          <p:cNvSpPr/>
          <p:nvPr/>
        </p:nvSpPr>
        <p:spPr>
          <a:xfrm>
            <a:off x="4727937" y="5553921"/>
            <a:ext cx="1330992" cy="627566"/>
          </a:xfrm>
          <a:custGeom>
            <a:avLst/>
            <a:gdLst>
              <a:gd name="connsiteX0" fmla="*/ 155299 w 1330992"/>
              <a:gd name="connsiteY0" fmla="*/ 0 h 627566"/>
              <a:gd name="connsiteX1" fmla="*/ 245268 w 1330992"/>
              <a:gd name="connsiteY1" fmla="*/ 52165 h 627566"/>
              <a:gd name="connsiteX2" fmla="*/ 1095136 w 1330992"/>
              <a:gd name="connsiteY2" fmla="*/ 307034 h 627566"/>
              <a:gd name="connsiteX3" fmla="*/ 1330992 w 1330992"/>
              <a:gd name="connsiteY3" fmla="*/ 319129 h 627566"/>
              <a:gd name="connsiteX4" fmla="*/ 1330992 w 1330992"/>
              <a:gd name="connsiteY4" fmla="*/ 627566 h 627566"/>
              <a:gd name="connsiteX5" fmla="*/ 1189917 w 1330992"/>
              <a:gd name="connsiteY5" fmla="*/ 623143 h 627566"/>
              <a:gd name="connsiteX6" fmla="*/ 45439 w 1330992"/>
              <a:gd name="connsiteY6" fmla="*/ 296380 h 627566"/>
              <a:gd name="connsiteX7" fmla="*/ 0 w 1330992"/>
              <a:gd name="connsiteY7" fmla="*/ 268986 h 627566"/>
              <a:gd name="connsiteX8" fmla="*/ 155299 w 1330992"/>
              <a:gd name="connsiteY8" fmla="*/ 0 h 62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0992" h="627566">
                <a:moveTo>
                  <a:pt x="155299" y="0"/>
                </a:moveTo>
                <a:lnTo>
                  <a:pt x="245268" y="52165"/>
                </a:lnTo>
                <a:cubicBezTo>
                  <a:pt x="504801" y="187174"/>
                  <a:pt x="791636" y="275730"/>
                  <a:pt x="1095136" y="307034"/>
                </a:cubicBezTo>
                <a:lnTo>
                  <a:pt x="1330992" y="319129"/>
                </a:lnTo>
                <a:lnTo>
                  <a:pt x="1330992" y="627566"/>
                </a:lnTo>
                <a:lnTo>
                  <a:pt x="1189917" y="623143"/>
                </a:lnTo>
                <a:cubicBezTo>
                  <a:pt x="777459" y="597201"/>
                  <a:pt x="389477" y="481840"/>
                  <a:pt x="45439" y="296380"/>
                </a:cubicBezTo>
                <a:lnTo>
                  <a:pt x="0" y="268986"/>
                </a:lnTo>
                <a:lnTo>
                  <a:pt x="15529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D2F4E02-9D29-48D7-B99D-2CD753B2EA48}"/>
              </a:ext>
            </a:extLst>
          </p:cNvPr>
          <p:cNvSpPr txBox="1"/>
          <p:nvPr/>
        </p:nvSpPr>
        <p:spPr>
          <a:xfrm rot="915404">
            <a:off x="6386584" y="788959"/>
            <a:ext cx="7223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AUGUST</a:t>
            </a:r>
            <a:endParaRPr lang="en-US" sz="1200" b="1" dirty="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241D3BD-0161-45C7-A4F8-B63862F306D1}"/>
              </a:ext>
            </a:extLst>
          </p:cNvPr>
          <p:cNvSpPr txBox="1"/>
          <p:nvPr/>
        </p:nvSpPr>
        <p:spPr>
          <a:xfrm rot="2876607">
            <a:off x="7453387" y="1493162"/>
            <a:ext cx="948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SEPTEMBER</a:t>
            </a:r>
            <a:endParaRPr lang="en-US" sz="1200" b="1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0E6E09DC-9B05-4CBC-9C51-77B37A0EEB45}"/>
              </a:ext>
            </a:extLst>
          </p:cNvPr>
          <p:cNvSpPr txBox="1"/>
          <p:nvPr/>
        </p:nvSpPr>
        <p:spPr>
          <a:xfrm rot="4731043">
            <a:off x="8206554" y="2651584"/>
            <a:ext cx="7993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OKTOBER</a:t>
            </a:r>
            <a:endParaRPr lang="en-US" sz="1200" b="1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27CE71C8-2331-4392-9B33-EAA7A3F07052}"/>
              </a:ext>
            </a:extLst>
          </p:cNvPr>
          <p:cNvSpPr txBox="1"/>
          <p:nvPr/>
        </p:nvSpPr>
        <p:spPr>
          <a:xfrm rot="6265469">
            <a:off x="8121183" y="3953866"/>
            <a:ext cx="937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NOVEMBER</a:t>
            </a:r>
            <a:endParaRPr lang="en-US" sz="1200" b="1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0E7ECE4-D770-4BAB-89F8-84F772A6473A}"/>
              </a:ext>
            </a:extLst>
          </p:cNvPr>
          <p:cNvSpPr txBox="1"/>
          <p:nvPr/>
        </p:nvSpPr>
        <p:spPr>
          <a:xfrm rot="18831034">
            <a:off x="7476243" y="5141602"/>
            <a:ext cx="895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DECEMBER</a:t>
            </a:r>
            <a:endParaRPr lang="en-US" sz="1200" b="1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9B045E7D-DE73-4216-8CEF-0AF34841C834}"/>
              </a:ext>
            </a:extLst>
          </p:cNvPr>
          <p:cNvSpPr txBox="1"/>
          <p:nvPr/>
        </p:nvSpPr>
        <p:spPr>
          <a:xfrm rot="18654884">
            <a:off x="3984273" y="1493161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JUNI</a:t>
            </a:r>
            <a:endParaRPr lang="en-US" sz="1200" b="1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035FD28-A339-4D80-A2F2-590284CAA8EE}"/>
              </a:ext>
            </a:extLst>
          </p:cNvPr>
          <p:cNvSpPr txBox="1"/>
          <p:nvPr/>
        </p:nvSpPr>
        <p:spPr>
          <a:xfrm rot="17073853">
            <a:off x="3336758" y="2700223"/>
            <a:ext cx="4657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MAJ</a:t>
            </a:r>
            <a:endParaRPr lang="en-US" sz="1200" b="1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C6934F2-7E8F-4C40-9DE7-2CEE60D6B150}"/>
              </a:ext>
            </a:extLst>
          </p:cNvPr>
          <p:cNvSpPr txBox="1"/>
          <p:nvPr/>
        </p:nvSpPr>
        <p:spPr>
          <a:xfrm rot="4323330">
            <a:off x="3326622" y="3964914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APRIL</a:t>
            </a:r>
            <a:endParaRPr lang="en-US" sz="1200" b="1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7EBA2E46-7341-421A-8650-93D15CC27226}"/>
              </a:ext>
            </a:extLst>
          </p:cNvPr>
          <p:cNvSpPr txBox="1"/>
          <p:nvPr/>
        </p:nvSpPr>
        <p:spPr>
          <a:xfrm rot="2938018">
            <a:off x="3925375" y="5098557"/>
            <a:ext cx="645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MARTS</a:t>
            </a:r>
            <a:endParaRPr lang="en-US" sz="1200" b="1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5B8D0C3F-055D-40B6-8E99-1354867EBCD5}"/>
              </a:ext>
            </a:extLst>
          </p:cNvPr>
          <p:cNvSpPr txBox="1"/>
          <p:nvPr/>
        </p:nvSpPr>
        <p:spPr>
          <a:xfrm rot="906423">
            <a:off x="5018113" y="5808783"/>
            <a:ext cx="7800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FEBRUAR</a:t>
            </a:r>
            <a:endParaRPr lang="en-US" sz="1200" b="1" dirty="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67EF8E1B-7DD9-47EE-B09F-20455A3FA194}"/>
              </a:ext>
            </a:extLst>
          </p:cNvPr>
          <p:cNvSpPr txBox="1"/>
          <p:nvPr/>
        </p:nvSpPr>
        <p:spPr>
          <a:xfrm rot="20697523">
            <a:off x="6383537" y="5840277"/>
            <a:ext cx="702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JANUAR</a:t>
            </a:r>
            <a:endParaRPr lang="en-US" sz="1200" b="1" dirty="0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73B3F172-6E7E-45F6-BE34-CC27FFD40C14}"/>
              </a:ext>
            </a:extLst>
          </p:cNvPr>
          <p:cNvSpPr/>
          <p:nvPr/>
        </p:nvSpPr>
        <p:spPr>
          <a:xfrm>
            <a:off x="4764721" y="677208"/>
            <a:ext cx="1294209" cy="2580653"/>
          </a:xfrm>
          <a:custGeom>
            <a:avLst/>
            <a:gdLst>
              <a:gd name="connsiteX0" fmla="*/ 1294209 w 1294209"/>
              <a:gd name="connsiteY0" fmla="*/ 0 h 2580653"/>
              <a:gd name="connsiteX1" fmla="*/ 1294209 w 1294209"/>
              <a:gd name="connsiteY1" fmla="*/ 2580653 h 2580653"/>
              <a:gd name="connsiteX2" fmla="*/ 0 w 1294209"/>
              <a:gd name="connsiteY2" fmla="*/ 339016 h 2580653"/>
              <a:gd name="connsiteX3" fmla="*/ 178032 w 1294209"/>
              <a:gd name="connsiteY3" fmla="*/ 246478 h 2580653"/>
              <a:gd name="connsiteX4" fmla="*/ 1047562 w 1294209"/>
              <a:gd name="connsiteY4" fmla="*/ 12359 h 2580653"/>
              <a:gd name="connsiteX5" fmla="*/ 1294209 w 1294209"/>
              <a:gd name="connsiteY5" fmla="*/ 0 h 258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4209" h="2580653">
                <a:moveTo>
                  <a:pt x="1294209" y="0"/>
                </a:moveTo>
                <a:lnTo>
                  <a:pt x="1294209" y="2580653"/>
                </a:lnTo>
                <a:lnTo>
                  <a:pt x="0" y="339016"/>
                </a:lnTo>
                <a:lnTo>
                  <a:pt x="178032" y="246478"/>
                </a:lnTo>
                <a:cubicBezTo>
                  <a:pt x="447489" y="124137"/>
                  <a:pt x="740106" y="43344"/>
                  <a:pt x="1047562" y="12359"/>
                </a:cubicBezTo>
                <a:lnTo>
                  <a:pt x="129420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C9873231-433E-413E-9034-9163D5BEDA0D}"/>
              </a:ext>
            </a:extLst>
          </p:cNvPr>
          <p:cNvSpPr txBox="1"/>
          <p:nvPr/>
        </p:nvSpPr>
        <p:spPr>
          <a:xfrm rot="4155297">
            <a:off x="5069603" y="1544032"/>
            <a:ext cx="1141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SOMMERFERIE</a:t>
            </a:r>
            <a:endParaRPr lang="en-US" sz="1200" b="1" dirty="0"/>
          </a:p>
        </p:txBody>
      </p:sp>
      <p:sp>
        <p:nvSpPr>
          <p:cNvPr id="87" name="Tekstfelt 86">
            <a:extLst>
              <a:ext uri="{FF2B5EF4-FFF2-40B4-BE49-F238E27FC236}">
                <a16:creationId xmlns:a16="http://schemas.microsoft.com/office/drawing/2014/main" id="{EF6204E2-90EF-4B9C-AC30-67D9CFBDC0DA}"/>
              </a:ext>
            </a:extLst>
          </p:cNvPr>
          <p:cNvSpPr txBox="1"/>
          <p:nvPr/>
        </p:nvSpPr>
        <p:spPr>
          <a:xfrm>
            <a:off x="611411" y="8792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94" name="Tekstfelt 93">
            <a:extLst>
              <a:ext uri="{FF2B5EF4-FFF2-40B4-BE49-F238E27FC236}">
                <a16:creationId xmlns:a16="http://schemas.microsoft.com/office/drawing/2014/main" id="{CD378C1C-075E-4521-8743-7CBCF9729CE9}"/>
              </a:ext>
            </a:extLst>
          </p:cNvPr>
          <p:cNvSpPr txBox="1"/>
          <p:nvPr/>
        </p:nvSpPr>
        <p:spPr>
          <a:xfrm>
            <a:off x="763811" y="10316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96" name="Tekstfelt 95">
            <a:extLst>
              <a:ext uri="{FF2B5EF4-FFF2-40B4-BE49-F238E27FC236}">
                <a16:creationId xmlns:a16="http://schemas.microsoft.com/office/drawing/2014/main" id="{B264E9EE-AF35-436A-B650-BD67E774B5F9}"/>
              </a:ext>
            </a:extLst>
          </p:cNvPr>
          <p:cNvSpPr txBox="1"/>
          <p:nvPr/>
        </p:nvSpPr>
        <p:spPr>
          <a:xfrm>
            <a:off x="916211" y="11840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19" name="Tekstfelt 118">
            <a:extLst>
              <a:ext uri="{FF2B5EF4-FFF2-40B4-BE49-F238E27FC236}">
                <a16:creationId xmlns:a16="http://schemas.microsoft.com/office/drawing/2014/main" id="{B4CADDD4-A0CA-4F1E-9727-B6C58E892579}"/>
              </a:ext>
            </a:extLst>
          </p:cNvPr>
          <p:cNvSpPr txBox="1"/>
          <p:nvPr/>
        </p:nvSpPr>
        <p:spPr>
          <a:xfrm>
            <a:off x="1068611" y="13364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20" name="Tekstfelt 119">
            <a:extLst>
              <a:ext uri="{FF2B5EF4-FFF2-40B4-BE49-F238E27FC236}">
                <a16:creationId xmlns:a16="http://schemas.microsoft.com/office/drawing/2014/main" id="{3EE91B09-7E73-48FD-84E6-BCDB663C655F}"/>
              </a:ext>
            </a:extLst>
          </p:cNvPr>
          <p:cNvSpPr txBox="1"/>
          <p:nvPr/>
        </p:nvSpPr>
        <p:spPr>
          <a:xfrm>
            <a:off x="1221011" y="14888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24" name="Tekstfelt 123">
            <a:extLst>
              <a:ext uri="{FF2B5EF4-FFF2-40B4-BE49-F238E27FC236}">
                <a16:creationId xmlns:a16="http://schemas.microsoft.com/office/drawing/2014/main" id="{2950ED7A-22E5-47AD-B5B1-E568646FEB62}"/>
              </a:ext>
            </a:extLst>
          </p:cNvPr>
          <p:cNvSpPr txBox="1"/>
          <p:nvPr/>
        </p:nvSpPr>
        <p:spPr>
          <a:xfrm>
            <a:off x="1386529" y="1599596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25" name="Tekstfelt 124">
            <a:extLst>
              <a:ext uri="{FF2B5EF4-FFF2-40B4-BE49-F238E27FC236}">
                <a16:creationId xmlns:a16="http://schemas.microsoft.com/office/drawing/2014/main" id="{15634A65-5694-4802-9DE5-268CB8CA2800}"/>
              </a:ext>
            </a:extLst>
          </p:cNvPr>
          <p:cNvSpPr txBox="1"/>
          <p:nvPr/>
        </p:nvSpPr>
        <p:spPr>
          <a:xfrm>
            <a:off x="4788235" y="3601028"/>
            <a:ext cx="907133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000" dirty="0"/>
              <a:t>Ordblindetest digital</a:t>
            </a:r>
          </a:p>
        </p:txBody>
      </p:sp>
      <p:sp>
        <p:nvSpPr>
          <p:cNvPr id="121" name="Tekstfelt 120">
            <a:extLst>
              <a:ext uri="{FF2B5EF4-FFF2-40B4-BE49-F238E27FC236}">
                <a16:creationId xmlns:a16="http://schemas.microsoft.com/office/drawing/2014/main" id="{7909C464-FD3F-483A-9D9F-B01632F8AD96}"/>
              </a:ext>
            </a:extLst>
          </p:cNvPr>
          <p:cNvSpPr txBox="1"/>
          <p:nvPr/>
        </p:nvSpPr>
        <p:spPr>
          <a:xfrm>
            <a:off x="8495470" y="5214814"/>
            <a:ext cx="355951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600" dirty="0">
                <a:highlight>
                  <a:srgbClr val="A8D8A9"/>
                </a:highlight>
              </a:rPr>
              <a:t>Grønne felter = for alle</a:t>
            </a:r>
          </a:p>
          <a:p>
            <a:r>
              <a:rPr lang="da-DK" sz="1600" dirty="0">
                <a:highlight>
                  <a:srgbClr val="FFBC01"/>
                </a:highlight>
              </a:rPr>
              <a:t>Gule felter = indsats for grupper i klassen</a:t>
            </a:r>
          </a:p>
          <a:p>
            <a:r>
              <a:rPr lang="da-DK" sz="1600" dirty="0">
                <a:highlight>
                  <a:srgbClr val="FF7979"/>
                </a:highlight>
              </a:rPr>
              <a:t>Røde felter = særlig indsats for få elever </a:t>
            </a:r>
          </a:p>
        </p:txBody>
      </p:sp>
      <p:sp>
        <p:nvSpPr>
          <p:cNvPr id="128" name="Tekstfelt 127">
            <a:extLst>
              <a:ext uri="{FF2B5EF4-FFF2-40B4-BE49-F238E27FC236}">
                <a16:creationId xmlns:a16="http://schemas.microsoft.com/office/drawing/2014/main" id="{C55F1775-5C2E-461E-B397-C5CD0A8BE2B2}"/>
              </a:ext>
            </a:extLst>
          </p:cNvPr>
          <p:cNvSpPr txBox="1"/>
          <p:nvPr/>
        </p:nvSpPr>
        <p:spPr>
          <a:xfrm>
            <a:off x="142613" y="6459523"/>
            <a:ext cx="7175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/>
              <a:t>© Skive Kommunes matematik- og læsekonsulenter</a:t>
            </a:r>
          </a:p>
        </p:txBody>
      </p:sp>
      <p:sp>
        <p:nvSpPr>
          <p:cNvPr id="129" name="Tekstfelt 128">
            <a:extLst>
              <a:ext uri="{FF2B5EF4-FFF2-40B4-BE49-F238E27FC236}">
                <a16:creationId xmlns:a16="http://schemas.microsoft.com/office/drawing/2014/main" id="{43D87B41-FEC4-4CAD-8066-556117E7187A}"/>
              </a:ext>
            </a:extLst>
          </p:cNvPr>
          <p:cNvSpPr txBox="1"/>
          <p:nvPr/>
        </p:nvSpPr>
        <p:spPr>
          <a:xfrm>
            <a:off x="990747" y="3257560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Klassekonference</a:t>
            </a:r>
          </a:p>
        </p:txBody>
      </p:sp>
      <p:sp>
        <p:nvSpPr>
          <p:cNvPr id="142" name="Tekstfelt 141">
            <a:extLst>
              <a:ext uri="{FF2B5EF4-FFF2-40B4-BE49-F238E27FC236}">
                <a16:creationId xmlns:a16="http://schemas.microsoft.com/office/drawing/2014/main" id="{2872AB53-8A2C-4B77-9666-40E51177546B}"/>
              </a:ext>
            </a:extLst>
          </p:cNvPr>
          <p:cNvSpPr txBox="1"/>
          <p:nvPr/>
        </p:nvSpPr>
        <p:spPr>
          <a:xfrm>
            <a:off x="6908682" y="1856959"/>
            <a:ext cx="1167122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Staveevaluering</a:t>
            </a:r>
          </a:p>
        </p:txBody>
      </p:sp>
      <p:sp>
        <p:nvSpPr>
          <p:cNvPr id="146" name="Tekstfelt 145">
            <a:extLst>
              <a:ext uri="{FF2B5EF4-FFF2-40B4-BE49-F238E27FC236}">
                <a16:creationId xmlns:a16="http://schemas.microsoft.com/office/drawing/2014/main" id="{F5B7977A-A710-4551-803B-502B7A6A6812}"/>
              </a:ext>
            </a:extLst>
          </p:cNvPr>
          <p:cNvSpPr txBox="1"/>
          <p:nvPr/>
        </p:nvSpPr>
        <p:spPr>
          <a:xfrm>
            <a:off x="990747" y="3666481"/>
            <a:ext cx="1709493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Løbende læseevaluering</a:t>
            </a:r>
          </a:p>
        </p:txBody>
      </p:sp>
      <p:sp>
        <p:nvSpPr>
          <p:cNvPr id="141" name="Tekstfelt 140">
            <a:extLst>
              <a:ext uri="{FF2B5EF4-FFF2-40B4-BE49-F238E27FC236}">
                <a16:creationId xmlns:a16="http://schemas.microsoft.com/office/drawing/2014/main" id="{CD6AE982-A3E6-4E60-AC7D-16C5DDAA5833}"/>
              </a:ext>
            </a:extLst>
          </p:cNvPr>
          <p:cNvSpPr txBox="1"/>
          <p:nvPr/>
        </p:nvSpPr>
        <p:spPr>
          <a:xfrm>
            <a:off x="962640" y="117746"/>
            <a:ext cx="10553086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Skabelon til årshjul 6. kl. (Kommunale/ nationale test og prøver er skrevet på)</a:t>
            </a:r>
          </a:p>
        </p:txBody>
      </p:sp>
      <p:sp>
        <p:nvSpPr>
          <p:cNvPr id="149" name="Tekstfelt 148">
            <a:extLst>
              <a:ext uri="{FF2B5EF4-FFF2-40B4-BE49-F238E27FC236}">
                <a16:creationId xmlns:a16="http://schemas.microsoft.com/office/drawing/2014/main" id="{259DF4DA-E5AA-47AA-936F-A1C0463B5226}"/>
              </a:ext>
            </a:extLst>
          </p:cNvPr>
          <p:cNvSpPr txBox="1"/>
          <p:nvPr/>
        </p:nvSpPr>
        <p:spPr>
          <a:xfrm>
            <a:off x="6440803" y="1334714"/>
            <a:ext cx="1118431" cy="41549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050" dirty="0"/>
              <a:t>Nationale test læsning og mat.</a:t>
            </a:r>
          </a:p>
        </p:txBody>
      </p:sp>
    </p:spTree>
    <p:extLst>
      <p:ext uri="{BB962C8B-B14F-4D97-AF65-F5344CB8AC3E}">
        <p14:creationId xmlns:p14="http://schemas.microsoft.com/office/powerpoint/2010/main" val="3376575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22F1E81F-9318-4A4B-82F6-AEDCD0070DE0}"/>
              </a:ext>
            </a:extLst>
          </p:cNvPr>
          <p:cNvSpPr/>
          <p:nvPr/>
        </p:nvSpPr>
        <p:spPr>
          <a:xfrm>
            <a:off x="6281401" y="994271"/>
            <a:ext cx="108605" cy="13068"/>
          </a:xfrm>
          <a:custGeom>
            <a:avLst/>
            <a:gdLst>
              <a:gd name="connsiteX0" fmla="*/ 0 w 108605"/>
              <a:gd name="connsiteY0" fmla="*/ 0 h 13068"/>
              <a:gd name="connsiteX1" fmla="*/ 33979 w 108605"/>
              <a:gd name="connsiteY1" fmla="*/ 1743 h 13068"/>
              <a:gd name="connsiteX2" fmla="*/ 108605 w 108605"/>
              <a:gd name="connsiteY2" fmla="*/ 13068 h 13068"/>
              <a:gd name="connsiteX3" fmla="*/ 0 w 108605"/>
              <a:gd name="connsiteY3" fmla="*/ 0 h 1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605" h="13068">
                <a:moveTo>
                  <a:pt x="0" y="0"/>
                </a:moveTo>
                <a:lnTo>
                  <a:pt x="33979" y="1743"/>
                </a:lnTo>
                <a:lnTo>
                  <a:pt x="108605" y="1306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67FA9C65-152F-4B31-9BF0-796F663581B1}"/>
              </a:ext>
            </a:extLst>
          </p:cNvPr>
          <p:cNvSpPr/>
          <p:nvPr/>
        </p:nvSpPr>
        <p:spPr>
          <a:xfrm>
            <a:off x="6390006" y="1007339"/>
            <a:ext cx="136921" cy="20778"/>
          </a:xfrm>
          <a:custGeom>
            <a:avLst/>
            <a:gdLst>
              <a:gd name="connsiteX0" fmla="*/ 0 w 136921"/>
              <a:gd name="connsiteY0" fmla="*/ 0 h 20778"/>
              <a:gd name="connsiteX1" fmla="*/ 99410 w 136921"/>
              <a:gd name="connsiteY1" fmla="*/ 11961 h 20778"/>
              <a:gd name="connsiteX2" fmla="*/ 136921 w 136921"/>
              <a:gd name="connsiteY2" fmla="*/ 20778 h 20778"/>
              <a:gd name="connsiteX3" fmla="*/ 0 w 136921"/>
              <a:gd name="connsiteY3" fmla="*/ 0 h 2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921" h="20778">
                <a:moveTo>
                  <a:pt x="0" y="0"/>
                </a:moveTo>
                <a:lnTo>
                  <a:pt x="99410" y="11961"/>
                </a:lnTo>
                <a:lnTo>
                  <a:pt x="136921" y="2077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98004BCC-726B-4F41-A109-547B75787776}"/>
              </a:ext>
            </a:extLst>
          </p:cNvPr>
          <p:cNvSpPr/>
          <p:nvPr/>
        </p:nvSpPr>
        <p:spPr>
          <a:xfrm>
            <a:off x="6526927" y="1028117"/>
            <a:ext cx="79415" cy="18668"/>
          </a:xfrm>
          <a:custGeom>
            <a:avLst/>
            <a:gdLst>
              <a:gd name="connsiteX0" fmla="*/ 0 w 79415"/>
              <a:gd name="connsiteY0" fmla="*/ 0 h 18668"/>
              <a:gd name="connsiteX1" fmla="*/ 12787 w 79415"/>
              <a:gd name="connsiteY1" fmla="*/ 1941 h 18668"/>
              <a:gd name="connsiteX2" fmla="*/ 79415 w 79415"/>
              <a:gd name="connsiteY2" fmla="*/ 18668 h 18668"/>
              <a:gd name="connsiteX3" fmla="*/ 0 w 79415"/>
              <a:gd name="connsiteY3" fmla="*/ 0 h 1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15" h="18668">
                <a:moveTo>
                  <a:pt x="0" y="0"/>
                </a:moveTo>
                <a:lnTo>
                  <a:pt x="12787" y="1941"/>
                </a:lnTo>
                <a:lnTo>
                  <a:pt x="79415" y="1866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58D0B517-13F0-4DAF-AB7E-A51DE8ADE22D}"/>
              </a:ext>
            </a:extLst>
          </p:cNvPr>
          <p:cNvSpPr/>
          <p:nvPr/>
        </p:nvSpPr>
        <p:spPr>
          <a:xfrm>
            <a:off x="6606342" y="1046785"/>
            <a:ext cx="558063" cy="203707"/>
          </a:xfrm>
          <a:custGeom>
            <a:avLst/>
            <a:gdLst>
              <a:gd name="connsiteX0" fmla="*/ 0 w 558063"/>
              <a:gd name="connsiteY0" fmla="*/ 0 h 203707"/>
              <a:gd name="connsiteX1" fmla="*/ 138224 w 558063"/>
              <a:gd name="connsiteY1" fmla="*/ 32492 h 203707"/>
              <a:gd name="connsiteX2" fmla="*/ 382220 w 558063"/>
              <a:gd name="connsiteY2" fmla="*/ 118990 h 203707"/>
              <a:gd name="connsiteX3" fmla="*/ 558063 w 558063"/>
              <a:gd name="connsiteY3" fmla="*/ 203707 h 203707"/>
              <a:gd name="connsiteX4" fmla="*/ 359303 w 558063"/>
              <a:gd name="connsiteY4" fmla="*/ 111719 h 203707"/>
              <a:gd name="connsiteX5" fmla="*/ 150460 w 558063"/>
              <a:gd name="connsiteY5" fmla="*/ 37774 h 203707"/>
              <a:gd name="connsiteX6" fmla="*/ 0 w 558063"/>
              <a:gd name="connsiteY6" fmla="*/ 0 h 20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063" h="203707">
                <a:moveTo>
                  <a:pt x="0" y="0"/>
                </a:moveTo>
                <a:lnTo>
                  <a:pt x="138224" y="32492"/>
                </a:lnTo>
                <a:cubicBezTo>
                  <a:pt x="221504" y="56994"/>
                  <a:pt x="302924" y="85916"/>
                  <a:pt x="382220" y="118990"/>
                </a:cubicBezTo>
                <a:lnTo>
                  <a:pt x="558063" y="203707"/>
                </a:lnTo>
                <a:lnTo>
                  <a:pt x="359303" y="111719"/>
                </a:lnTo>
                <a:cubicBezTo>
                  <a:pt x="291174" y="83943"/>
                  <a:pt x="221504" y="59238"/>
                  <a:pt x="150460" y="3777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79CEF74B-79D9-46A4-B9E1-5B3670FF5945}"/>
              </a:ext>
            </a:extLst>
          </p:cNvPr>
          <p:cNvSpPr/>
          <p:nvPr/>
        </p:nvSpPr>
        <p:spPr>
          <a:xfrm>
            <a:off x="7164405" y="1250492"/>
            <a:ext cx="1006" cy="485"/>
          </a:xfrm>
          <a:custGeom>
            <a:avLst/>
            <a:gdLst>
              <a:gd name="connsiteX0" fmla="*/ 0 w 1006"/>
              <a:gd name="connsiteY0" fmla="*/ 0 h 485"/>
              <a:gd name="connsiteX1" fmla="*/ 843 w 1006"/>
              <a:gd name="connsiteY1" fmla="*/ 390 h 485"/>
              <a:gd name="connsiteX2" fmla="*/ 1006 w 1006"/>
              <a:gd name="connsiteY2" fmla="*/ 485 h 485"/>
              <a:gd name="connsiteX3" fmla="*/ 0 w 1006"/>
              <a:gd name="connsiteY3" fmla="*/ 0 h 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6" h="485">
                <a:moveTo>
                  <a:pt x="0" y="0"/>
                </a:moveTo>
                <a:lnTo>
                  <a:pt x="843" y="390"/>
                </a:lnTo>
                <a:lnTo>
                  <a:pt x="1006" y="485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4B0AFD47-B759-481B-B847-38871AB72EDF}"/>
              </a:ext>
            </a:extLst>
          </p:cNvPr>
          <p:cNvSpPr/>
          <p:nvPr/>
        </p:nvSpPr>
        <p:spPr>
          <a:xfrm>
            <a:off x="6996126" y="1888000"/>
            <a:ext cx="390740" cy="387111"/>
          </a:xfrm>
          <a:custGeom>
            <a:avLst/>
            <a:gdLst>
              <a:gd name="connsiteX0" fmla="*/ 3631 w 390740"/>
              <a:gd name="connsiteY0" fmla="*/ 0 h 387111"/>
              <a:gd name="connsiteX1" fmla="*/ 105625 w 390740"/>
              <a:gd name="connsiteY1" fmla="*/ 78488 h 387111"/>
              <a:gd name="connsiteX2" fmla="*/ 312377 w 390740"/>
              <a:gd name="connsiteY2" fmla="*/ 285914 h 387111"/>
              <a:gd name="connsiteX3" fmla="*/ 390740 w 390740"/>
              <a:gd name="connsiteY3" fmla="*/ 387111 h 387111"/>
              <a:gd name="connsiteX4" fmla="*/ 321225 w 390740"/>
              <a:gd name="connsiteY4" fmla="*/ 298442 h 387111"/>
              <a:gd name="connsiteX5" fmla="*/ 113318 w 390740"/>
              <a:gd name="connsiteY5" fmla="*/ 92419 h 387111"/>
              <a:gd name="connsiteX6" fmla="*/ 0 w 390740"/>
              <a:gd name="connsiteY6" fmla="*/ 6288 h 387111"/>
              <a:gd name="connsiteX7" fmla="*/ 3631 w 390740"/>
              <a:gd name="connsiteY7" fmla="*/ 0 h 387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740" h="387111">
                <a:moveTo>
                  <a:pt x="3631" y="0"/>
                </a:moveTo>
                <a:lnTo>
                  <a:pt x="105625" y="78488"/>
                </a:lnTo>
                <a:cubicBezTo>
                  <a:pt x="179730" y="141161"/>
                  <a:pt x="248898" y="210580"/>
                  <a:pt x="312377" y="285914"/>
                </a:cubicBezTo>
                <a:lnTo>
                  <a:pt x="390740" y="387111"/>
                </a:lnTo>
                <a:lnTo>
                  <a:pt x="321225" y="298442"/>
                </a:lnTo>
                <a:cubicBezTo>
                  <a:pt x="257392" y="223618"/>
                  <a:pt x="187837" y="154668"/>
                  <a:pt x="113318" y="92419"/>
                </a:cubicBezTo>
                <a:lnTo>
                  <a:pt x="0" y="6288"/>
                </a:lnTo>
                <a:lnTo>
                  <a:pt x="363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39048940-BF1F-4953-BF0F-14FA7969A02F}"/>
              </a:ext>
            </a:extLst>
          </p:cNvPr>
          <p:cNvSpPr/>
          <p:nvPr/>
        </p:nvSpPr>
        <p:spPr>
          <a:xfrm>
            <a:off x="4682902" y="1890813"/>
            <a:ext cx="506346" cy="568140"/>
          </a:xfrm>
          <a:custGeom>
            <a:avLst/>
            <a:gdLst>
              <a:gd name="connsiteX0" fmla="*/ 501150 w 506346"/>
              <a:gd name="connsiteY0" fmla="*/ 0 h 568140"/>
              <a:gd name="connsiteX1" fmla="*/ 506346 w 506346"/>
              <a:gd name="connsiteY1" fmla="*/ 9000 h 568140"/>
              <a:gd name="connsiteX2" fmla="*/ 480987 w 506346"/>
              <a:gd name="connsiteY2" fmla="*/ 25785 h 568140"/>
              <a:gd name="connsiteX3" fmla="*/ 98453 w 506346"/>
              <a:gd name="connsiteY3" fmla="*/ 414854 h 568140"/>
              <a:gd name="connsiteX4" fmla="*/ 0 w 506346"/>
              <a:gd name="connsiteY4" fmla="*/ 568140 h 568140"/>
              <a:gd name="connsiteX5" fmla="*/ 3673 w 506346"/>
              <a:gd name="connsiteY5" fmla="*/ 560812 h 568140"/>
              <a:gd name="connsiteX6" fmla="*/ 484110 w 506346"/>
              <a:gd name="connsiteY6" fmla="*/ 11420 h 568140"/>
              <a:gd name="connsiteX7" fmla="*/ 501150 w 506346"/>
              <a:gd name="connsiteY7" fmla="*/ 0 h 56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346" h="568140">
                <a:moveTo>
                  <a:pt x="501150" y="0"/>
                </a:moveTo>
                <a:lnTo>
                  <a:pt x="506346" y="9000"/>
                </a:lnTo>
                <a:lnTo>
                  <a:pt x="480987" y="25785"/>
                </a:lnTo>
                <a:cubicBezTo>
                  <a:pt x="335477" y="132894"/>
                  <a:pt x="206321" y="264375"/>
                  <a:pt x="98453" y="414854"/>
                </a:cubicBezTo>
                <a:lnTo>
                  <a:pt x="0" y="568140"/>
                </a:lnTo>
                <a:lnTo>
                  <a:pt x="3673" y="560812"/>
                </a:lnTo>
                <a:cubicBezTo>
                  <a:pt x="127152" y="342611"/>
                  <a:pt x="291175" y="155204"/>
                  <a:pt x="484110" y="11420"/>
                </a:cubicBezTo>
                <a:lnTo>
                  <a:pt x="50115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58B824F7-5F4A-4E62-9C69-95F3C7B52AB8}"/>
              </a:ext>
            </a:extLst>
          </p:cNvPr>
          <p:cNvSpPr/>
          <p:nvPr/>
        </p:nvSpPr>
        <p:spPr>
          <a:xfrm>
            <a:off x="4969554" y="3152476"/>
            <a:ext cx="11390" cy="56396"/>
          </a:xfrm>
          <a:custGeom>
            <a:avLst/>
            <a:gdLst>
              <a:gd name="connsiteX0" fmla="*/ 11390 w 11390"/>
              <a:gd name="connsiteY0" fmla="*/ 0 h 56396"/>
              <a:gd name="connsiteX1" fmla="*/ 0 w 11390"/>
              <a:gd name="connsiteY1" fmla="*/ 56396 h 56396"/>
              <a:gd name="connsiteX2" fmla="*/ 1583 w 11390"/>
              <a:gd name="connsiteY2" fmla="*/ 39944 h 56396"/>
              <a:gd name="connsiteX3" fmla="*/ 11390 w 11390"/>
              <a:gd name="connsiteY3" fmla="*/ 0 h 56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90" h="56396">
                <a:moveTo>
                  <a:pt x="11390" y="0"/>
                </a:moveTo>
                <a:lnTo>
                  <a:pt x="0" y="56396"/>
                </a:lnTo>
                <a:lnTo>
                  <a:pt x="1583" y="39944"/>
                </a:lnTo>
                <a:lnTo>
                  <a:pt x="1139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AEF60319-6517-47AD-990A-6D721D43196F}"/>
              </a:ext>
            </a:extLst>
          </p:cNvPr>
          <p:cNvSpPr/>
          <p:nvPr/>
        </p:nvSpPr>
        <p:spPr>
          <a:xfrm>
            <a:off x="7158103" y="3153081"/>
            <a:ext cx="6757" cy="36250"/>
          </a:xfrm>
          <a:custGeom>
            <a:avLst/>
            <a:gdLst>
              <a:gd name="connsiteX0" fmla="*/ 0 w 6757"/>
              <a:gd name="connsiteY0" fmla="*/ 0 h 36250"/>
              <a:gd name="connsiteX1" fmla="*/ 4827 w 6757"/>
              <a:gd name="connsiteY1" fmla="*/ 17918 h 36250"/>
              <a:gd name="connsiteX2" fmla="*/ 6757 w 6757"/>
              <a:gd name="connsiteY2" fmla="*/ 36250 h 36250"/>
              <a:gd name="connsiteX3" fmla="*/ 0 w 6757"/>
              <a:gd name="connsiteY3" fmla="*/ 0 h 3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7" h="36250">
                <a:moveTo>
                  <a:pt x="0" y="0"/>
                </a:moveTo>
                <a:lnTo>
                  <a:pt x="4827" y="17918"/>
                </a:lnTo>
                <a:lnTo>
                  <a:pt x="6757" y="36250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15654B53-2CB2-4FB5-825D-05FD5269A806}"/>
              </a:ext>
            </a:extLst>
          </p:cNvPr>
          <p:cNvSpPr/>
          <p:nvPr/>
        </p:nvSpPr>
        <p:spPr>
          <a:xfrm>
            <a:off x="4968613" y="3621352"/>
            <a:ext cx="94746" cy="315966"/>
          </a:xfrm>
          <a:custGeom>
            <a:avLst/>
            <a:gdLst>
              <a:gd name="connsiteX0" fmla="*/ 0 w 94746"/>
              <a:gd name="connsiteY0" fmla="*/ 0 h 315966"/>
              <a:gd name="connsiteX1" fmla="*/ 21802 w 94746"/>
              <a:gd name="connsiteY1" fmla="*/ 116976 h 315966"/>
              <a:gd name="connsiteX2" fmla="*/ 84451 w 94746"/>
              <a:gd name="connsiteY2" fmla="*/ 293408 h 315966"/>
              <a:gd name="connsiteX3" fmla="*/ 94746 w 94746"/>
              <a:gd name="connsiteY3" fmla="*/ 313626 h 315966"/>
              <a:gd name="connsiteX4" fmla="*/ 90694 w 94746"/>
              <a:gd name="connsiteY4" fmla="*/ 315966 h 315966"/>
              <a:gd name="connsiteX5" fmla="*/ 84451 w 94746"/>
              <a:gd name="connsiteY5" fmla="*/ 303706 h 315966"/>
              <a:gd name="connsiteX6" fmla="*/ 6910 w 94746"/>
              <a:gd name="connsiteY6" fmla="*/ 65649 h 315966"/>
              <a:gd name="connsiteX7" fmla="*/ 0 w 94746"/>
              <a:gd name="connsiteY7" fmla="*/ 0 h 315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746" h="315966">
                <a:moveTo>
                  <a:pt x="0" y="0"/>
                </a:moveTo>
                <a:lnTo>
                  <a:pt x="21802" y="116976"/>
                </a:lnTo>
                <a:cubicBezTo>
                  <a:pt x="38238" y="177946"/>
                  <a:pt x="59259" y="236902"/>
                  <a:pt x="84451" y="293408"/>
                </a:cubicBezTo>
                <a:lnTo>
                  <a:pt x="94746" y="313626"/>
                </a:lnTo>
                <a:lnTo>
                  <a:pt x="90694" y="315966"/>
                </a:lnTo>
                <a:lnTo>
                  <a:pt x="84451" y="303706"/>
                </a:lnTo>
                <a:cubicBezTo>
                  <a:pt x="50862" y="228364"/>
                  <a:pt x="24687" y="148668"/>
                  <a:pt x="6910" y="65649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6C987CFC-F4FA-46BD-8245-6D3C24255360}"/>
              </a:ext>
            </a:extLst>
          </p:cNvPr>
          <p:cNvSpPr/>
          <p:nvPr/>
        </p:nvSpPr>
        <p:spPr>
          <a:xfrm>
            <a:off x="6707839" y="3985126"/>
            <a:ext cx="342758" cy="404814"/>
          </a:xfrm>
          <a:custGeom>
            <a:avLst/>
            <a:gdLst>
              <a:gd name="connsiteX0" fmla="*/ 342758 w 342758"/>
              <a:gd name="connsiteY0" fmla="*/ 0 h 404814"/>
              <a:gd name="connsiteX1" fmla="*/ 290823 w 342758"/>
              <a:gd name="connsiteY1" fmla="*/ 100209 h 404814"/>
              <a:gd name="connsiteX2" fmla="*/ 10240 w 342758"/>
              <a:gd name="connsiteY2" fmla="*/ 401190 h 404814"/>
              <a:gd name="connsiteX3" fmla="*/ 4697 w 342758"/>
              <a:gd name="connsiteY3" fmla="*/ 404814 h 404814"/>
              <a:gd name="connsiteX4" fmla="*/ 0 w 342758"/>
              <a:gd name="connsiteY4" fmla="*/ 396679 h 404814"/>
              <a:gd name="connsiteX5" fmla="*/ 153955 w 342758"/>
              <a:gd name="connsiteY5" fmla="*/ 263644 h 404814"/>
              <a:gd name="connsiteX6" fmla="*/ 259573 w 342758"/>
              <a:gd name="connsiteY6" fmla="*/ 135935 h 404814"/>
              <a:gd name="connsiteX7" fmla="*/ 342758 w 342758"/>
              <a:gd name="connsiteY7" fmla="*/ 0 h 40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758" h="404814">
                <a:moveTo>
                  <a:pt x="342758" y="0"/>
                </a:moveTo>
                <a:lnTo>
                  <a:pt x="290823" y="100209"/>
                </a:lnTo>
                <a:cubicBezTo>
                  <a:pt x="215288" y="217305"/>
                  <a:pt x="120109" y="319361"/>
                  <a:pt x="10240" y="401190"/>
                </a:cubicBezTo>
                <a:lnTo>
                  <a:pt x="4697" y="404814"/>
                </a:lnTo>
                <a:lnTo>
                  <a:pt x="0" y="396679"/>
                </a:lnTo>
                <a:lnTo>
                  <a:pt x="153955" y="263644"/>
                </a:lnTo>
                <a:cubicBezTo>
                  <a:pt x="191987" y="223813"/>
                  <a:pt x="227299" y="181132"/>
                  <a:pt x="259573" y="135935"/>
                </a:cubicBezTo>
                <a:lnTo>
                  <a:pt x="342758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C5E4621C-E124-4B86-B21F-7734AE04A7A5}"/>
              </a:ext>
            </a:extLst>
          </p:cNvPr>
          <p:cNvSpPr/>
          <p:nvPr/>
        </p:nvSpPr>
        <p:spPr>
          <a:xfrm>
            <a:off x="5092998" y="4001138"/>
            <a:ext cx="369167" cy="408913"/>
          </a:xfrm>
          <a:custGeom>
            <a:avLst/>
            <a:gdLst>
              <a:gd name="connsiteX0" fmla="*/ 4052 w 369167"/>
              <a:gd name="connsiteY0" fmla="*/ 0 h 408913"/>
              <a:gd name="connsiteX1" fmla="*/ 15887 w 369167"/>
              <a:gd name="connsiteY1" fmla="*/ 23242 h 408913"/>
              <a:gd name="connsiteX2" fmla="*/ 242708 w 369167"/>
              <a:gd name="connsiteY2" fmla="*/ 305200 h 408913"/>
              <a:gd name="connsiteX3" fmla="*/ 369167 w 369167"/>
              <a:gd name="connsiteY3" fmla="*/ 401766 h 408913"/>
              <a:gd name="connsiteX4" fmla="*/ 365040 w 369167"/>
              <a:gd name="connsiteY4" fmla="*/ 408913 h 408913"/>
              <a:gd name="connsiteX5" fmla="*/ 242708 w 369167"/>
              <a:gd name="connsiteY5" fmla="*/ 315498 h 408913"/>
              <a:gd name="connsiteX6" fmla="*/ 15887 w 369167"/>
              <a:gd name="connsiteY6" fmla="*/ 33540 h 408913"/>
              <a:gd name="connsiteX7" fmla="*/ 0 w 369167"/>
              <a:gd name="connsiteY7" fmla="*/ 2340 h 408913"/>
              <a:gd name="connsiteX8" fmla="*/ 4052 w 369167"/>
              <a:gd name="connsiteY8" fmla="*/ 0 h 40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9167" h="408913">
                <a:moveTo>
                  <a:pt x="4052" y="0"/>
                </a:moveTo>
                <a:lnTo>
                  <a:pt x="15887" y="23242"/>
                </a:lnTo>
                <a:cubicBezTo>
                  <a:pt x="77024" y="129339"/>
                  <a:pt x="153736" y="224483"/>
                  <a:pt x="242708" y="305200"/>
                </a:cubicBezTo>
                <a:lnTo>
                  <a:pt x="369167" y="401766"/>
                </a:lnTo>
                <a:lnTo>
                  <a:pt x="365040" y="408913"/>
                </a:lnTo>
                <a:lnTo>
                  <a:pt x="242708" y="315498"/>
                </a:lnTo>
                <a:cubicBezTo>
                  <a:pt x="153736" y="234781"/>
                  <a:pt x="77024" y="139637"/>
                  <a:pt x="15887" y="33540"/>
                </a:cubicBezTo>
                <a:lnTo>
                  <a:pt x="0" y="2340"/>
                </a:lnTo>
                <a:lnTo>
                  <a:pt x="405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A63C8798-9B53-4E95-B369-8CAFE7DA9CC3}"/>
              </a:ext>
            </a:extLst>
          </p:cNvPr>
          <p:cNvSpPr/>
          <p:nvPr/>
        </p:nvSpPr>
        <p:spPr>
          <a:xfrm>
            <a:off x="8142269" y="4640844"/>
            <a:ext cx="16977" cy="30093"/>
          </a:xfrm>
          <a:custGeom>
            <a:avLst/>
            <a:gdLst>
              <a:gd name="connsiteX0" fmla="*/ 16977 w 16977"/>
              <a:gd name="connsiteY0" fmla="*/ 0 h 30093"/>
              <a:gd name="connsiteX1" fmla="*/ 8214 w 16977"/>
              <a:gd name="connsiteY1" fmla="*/ 17478 h 30093"/>
              <a:gd name="connsiteX2" fmla="*/ 0 w 16977"/>
              <a:gd name="connsiteY2" fmla="*/ 30093 h 30093"/>
              <a:gd name="connsiteX3" fmla="*/ 16977 w 16977"/>
              <a:gd name="connsiteY3" fmla="*/ 0 h 3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7" h="30093">
                <a:moveTo>
                  <a:pt x="16977" y="0"/>
                </a:moveTo>
                <a:lnTo>
                  <a:pt x="8214" y="17478"/>
                </a:lnTo>
                <a:lnTo>
                  <a:pt x="0" y="30093"/>
                </a:lnTo>
                <a:lnTo>
                  <a:pt x="16977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4DA10FD6-E10C-4407-85DB-675E0FFBAF81}"/>
              </a:ext>
            </a:extLst>
          </p:cNvPr>
          <p:cNvSpPr/>
          <p:nvPr/>
        </p:nvSpPr>
        <p:spPr>
          <a:xfrm>
            <a:off x="3981837" y="4644360"/>
            <a:ext cx="45713" cy="72307"/>
          </a:xfrm>
          <a:custGeom>
            <a:avLst/>
            <a:gdLst>
              <a:gd name="connsiteX0" fmla="*/ 1121 w 45713"/>
              <a:gd name="connsiteY0" fmla="*/ 0 h 72307"/>
              <a:gd name="connsiteX1" fmla="*/ 45713 w 45713"/>
              <a:gd name="connsiteY1" fmla="*/ 72307 h 72307"/>
              <a:gd name="connsiteX2" fmla="*/ 0 w 45713"/>
              <a:gd name="connsiteY2" fmla="*/ 647 h 72307"/>
              <a:gd name="connsiteX3" fmla="*/ 1121 w 45713"/>
              <a:gd name="connsiteY3" fmla="*/ 0 h 7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3" h="72307">
                <a:moveTo>
                  <a:pt x="1121" y="0"/>
                </a:moveTo>
                <a:lnTo>
                  <a:pt x="45713" y="72307"/>
                </a:lnTo>
                <a:lnTo>
                  <a:pt x="0" y="647"/>
                </a:lnTo>
                <a:lnTo>
                  <a:pt x="112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F6F43CA4-2792-4AAB-83D3-2C7ABD2FFDF9}"/>
              </a:ext>
            </a:extLst>
          </p:cNvPr>
          <p:cNvSpPr/>
          <p:nvPr/>
        </p:nvSpPr>
        <p:spPr>
          <a:xfrm>
            <a:off x="8042974" y="4670937"/>
            <a:ext cx="99295" cy="152487"/>
          </a:xfrm>
          <a:custGeom>
            <a:avLst/>
            <a:gdLst>
              <a:gd name="connsiteX0" fmla="*/ 99295 w 99295"/>
              <a:gd name="connsiteY0" fmla="*/ 0 h 152487"/>
              <a:gd name="connsiteX1" fmla="*/ 67244 w 99295"/>
              <a:gd name="connsiteY1" fmla="*/ 56812 h 152487"/>
              <a:gd name="connsiteX2" fmla="*/ 0 w 99295"/>
              <a:gd name="connsiteY2" fmla="*/ 152487 h 152487"/>
              <a:gd name="connsiteX3" fmla="*/ 99295 w 99295"/>
              <a:gd name="connsiteY3" fmla="*/ 0 h 15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95" h="152487">
                <a:moveTo>
                  <a:pt x="99295" y="0"/>
                </a:moveTo>
                <a:lnTo>
                  <a:pt x="67244" y="56812"/>
                </a:lnTo>
                <a:lnTo>
                  <a:pt x="0" y="152487"/>
                </a:lnTo>
                <a:lnTo>
                  <a:pt x="99295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935226FD-9F97-478A-92E0-67019A7270CF}"/>
              </a:ext>
            </a:extLst>
          </p:cNvPr>
          <p:cNvSpPr/>
          <p:nvPr/>
        </p:nvSpPr>
        <p:spPr>
          <a:xfrm>
            <a:off x="4027550" y="4716667"/>
            <a:ext cx="89354" cy="140071"/>
          </a:xfrm>
          <a:custGeom>
            <a:avLst/>
            <a:gdLst>
              <a:gd name="connsiteX0" fmla="*/ 0 w 89354"/>
              <a:gd name="connsiteY0" fmla="*/ 0 h 140071"/>
              <a:gd name="connsiteX1" fmla="*/ 89354 w 89354"/>
              <a:gd name="connsiteY1" fmla="*/ 140071 h 140071"/>
              <a:gd name="connsiteX2" fmla="*/ 74565 w 89354"/>
              <a:gd name="connsiteY2" fmla="*/ 120907 h 140071"/>
              <a:gd name="connsiteX3" fmla="*/ 0 w 89354"/>
              <a:gd name="connsiteY3" fmla="*/ 0 h 1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354" h="140071">
                <a:moveTo>
                  <a:pt x="0" y="0"/>
                </a:moveTo>
                <a:lnTo>
                  <a:pt x="89354" y="140071"/>
                </a:lnTo>
                <a:lnTo>
                  <a:pt x="74565" y="120907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CF662DD2-FFB9-4DDF-A87E-00C286E0FADB}"/>
              </a:ext>
            </a:extLst>
          </p:cNvPr>
          <p:cNvSpPr/>
          <p:nvPr/>
        </p:nvSpPr>
        <p:spPr>
          <a:xfrm>
            <a:off x="4939502" y="4729104"/>
            <a:ext cx="221373" cy="198200"/>
          </a:xfrm>
          <a:custGeom>
            <a:avLst/>
            <a:gdLst>
              <a:gd name="connsiteX0" fmla="*/ 0 w 221373"/>
              <a:gd name="connsiteY0" fmla="*/ 0 h 198200"/>
              <a:gd name="connsiteX1" fmla="*/ 35092 w 221373"/>
              <a:gd name="connsiteY1" fmla="*/ 37824 h 198200"/>
              <a:gd name="connsiteX2" fmla="*/ 143053 w 221373"/>
              <a:gd name="connsiteY2" fmla="*/ 136120 h 198200"/>
              <a:gd name="connsiteX3" fmla="*/ 221373 w 221373"/>
              <a:gd name="connsiteY3" fmla="*/ 195650 h 198200"/>
              <a:gd name="connsiteX4" fmla="*/ 219900 w 221373"/>
              <a:gd name="connsiteY4" fmla="*/ 198200 h 198200"/>
              <a:gd name="connsiteX5" fmla="*/ 146628 w 221373"/>
              <a:gd name="connsiteY5" fmla="*/ 141815 h 198200"/>
              <a:gd name="connsiteX6" fmla="*/ 39267 w 221373"/>
              <a:gd name="connsiteY6" fmla="*/ 42850 h 198200"/>
              <a:gd name="connsiteX7" fmla="*/ 0 w 221373"/>
              <a:gd name="connsiteY7" fmla="*/ 0 h 19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3" h="198200">
                <a:moveTo>
                  <a:pt x="0" y="0"/>
                </a:moveTo>
                <a:lnTo>
                  <a:pt x="35092" y="37824"/>
                </a:lnTo>
                <a:cubicBezTo>
                  <a:pt x="69776" y="72196"/>
                  <a:pt x="105794" y="104995"/>
                  <a:pt x="143053" y="136120"/>
                </a:cubicBezTo>
                <a:lnTo>
                  <a:pt x="221373" y="195650"/>
                </a:lnTo>
                <a:lnTo>
                  <a:pt x="219900" y="198200"/>
                </a:lnTo>
                <a:lnTo>
                  <a:pt x="146628" y="141815"/>
                </a:lnTo>
                <a:cubicBezTo>
                  <a:pt x="109576" y="110479"/>
                  <a:pt x="73758" y="77456"/>
                  <a:pt x="39267" y="428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4E116CD3-8EA5-4B5F-92BA-C5102602663E}"/>
              </a:ext>
            </a:extLst>
          </p:cNvPr>
          <p:cNvSpPr/>
          <p:nvPr/>
        </p:nvSpPr>
        <p:spPr>
          <a:xfrm>
            <a:off x="7977703" y="4823424"/>
            <a:ext cx="65271" cy="92867"/>
          </a:xfrm>
          <a:custGeom>
            <a:avLst/>
            <a:gdLst>
              <a:gd name="connsiteX0" fmla="*/ 65271 w 65271"/>
              <a:gd name="connsiteY0" fmla="*/ 0 h 92867"/>
              <a:gd name="connsiteX1" fmla="*/ 22909 w 65271"/>
              <a:gd name="connsiteY1" fmla="*/ 65055 h 92867"/>
              <a:gd name="connsiteX2" fmla="*/ 0 w 65271"/>
              <a:gd name="connsiteY2" fmla="*/ 92867 h 92867"/>
              <a:gd name="connsiteX3" fmla="*/ 65271 w 65271"/>
              <a:gd name="connsiteY3" fmla="*/ 0 h 9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271" h="92867">
                <a:moveTo>
                  <a:pt x="65271" y="0"/>
                </a:moveTo>
                <a:lnTo>
                  <a:pt x="22909" y="65055"/>
                </a:lnTo>
                <a:lnTo>
                  <a:pt x="0" y="92867"/>
                </a:lnTo>
                <a:lnTo>
                  <a:pt x="6527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9BAFD9ED-3916-4AA1-9CE3-0D21545A56A8}"/>
              </a:ext>
            </a:extLst>
          </p:cNvPr>
          <p:cNvSpPr/>
          <p:nvPr/>
        </p:nvSpPr>
        <p:spPr>
          <a:xfrm>
            <a:off x="4116904" y="4856738"/>
            <a:ext cx="103910" cy="134641"/>
          </a:xfrm>
          <a:custGeom>
            <a:avLst/>
            <a:gdLst>
              <a:gd name="connsiteX0" fmla="*/ 0 w 103910"/>
              <a:gd name="connsiteY0" fmla="*/ 0 h 134641"/>
              <a:gd name="connsiteX1" fmla="*/ 103910 w 103910"/>
              <a:gd name="connsiteY1" fmla="*/ 134641 h 134641"/>
              <a:gd name="connsiteX2" fmla="*/ 15545 w 103910"/>
              <a:gd name="connsiteY2" fmla="*/ 24367 h 134641"/>
              <a:gd name="connsiteX3" fmla="*/ 0 w 103910"/>
              <a:gd name="connsiteY3" fmla="*/ 0 h 13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910" h="134641">
                <a:moveTo>
                  <a:pt x="0" y="0"/>
                </a:moveTo>
                <a:lnTo>
                  <a:pt x="103910" y="134641"/>
                </a:lnTo>
                <a:lnTo>
                  <a:pt x="15545" y="24367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5AE34CCB-2DAA-4224-804C-712E4BF8C7AB}"/>
              </a:ext>
            </a:extLst>
          </p:cNvPr>
          <p:cNvSpPr/>
          <p:nvPr/>
        </p:nvSpPr>
        <p:spPr>
          <a:xfrm>
            <a:off x="7024983" y="4877386"/>
            <a:ext cx="65942" cy="54180"/>
          </a:xfrm>
          <a:custGeom>
            <a:avLst/>
            <a:gdLst>
              <a:gd name="connsiteX0" fmla="*/ 65942 w 65942"/>
              <a:gd name="connsiteY0" fmla="*/ 0 h 54180"/>
              <a:gd name="connsiteX1" fmla="*/ 260 w 65942"/>
              <a:gd name="connsiteY1" fmla="*/ 54180 h 54180"/>
              <a:gd name="connsiteX2" fmla="*/ 0 w 65942"/>
              <a:gd name="connsiteY2" fmla="*/ 53729 h 54180"/>
              <a:gd name="connsiteX3" fmla="*/ 3126 w 65942"/>
              <a:gd name="connsiteY3" fmla="*/ 51659 h 54180"/>
              <a:gd name="connsiteX4" fmla="*/ 65942 w 65942"/>
              <a:gd name="connsiteY4" fmla="*/ 0 h 5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42" h="54180">
                <a:moveTo>
                  <a:pt x="65942" y="0"/>
                </a:moveTo>
                <a:lnTo>
                  <a:pt x="260" y="54180"/>
                </a:lnTo>
                <a:lnTo>
                  <a:pt x="0" y="53729"/>
                </a:lnTo>
                <a:lnTo>
                  <a:pt x="3126" y="51659"/>
                </a:lnTo>
                <a:lnTo>
                  <a:pt x="6594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A94409D5-BF0D-4AE9-938F-88AA49AE5DA8}"/>
              </a:ext>
            </a:extLst>
          </p:cNvPr>
          <p:cNvSpPr/>
          <p:nvPr/>
        </p:nvSpPr>
        <p:spPr>
          <a:xfrm>
            <a:off x="7904669" y="4916291"/>
            <a:ext cx="73034" cy="88665"/>
          </a:xfrm>
          <a:custGeom>
            <a:avLst/>
            <a:gdLst>
              <a:gd name="connsiteX0" fmla="*/ 73034 w 73034"/>
              <a:gd name="connsiteY0" fmla="*/ 0 h 88665"/>
              <a:gd name="connsiteX1" fmla="*/ 53829 w 73034"/>
              <a:gd name="connsiteY1" fmla="*/ 27325 h 88665"/>
              <a:gd name="connsiteX2" fmla="*/ 0 w 73034"/>
              <a:gd name="connsiteY2" fmla="*/ 88665 h 88665"/>
              <a:gd name="connsiteX3" fmla="*/ 73034 w 73034"/>
              <a:gd name="connsiteY3" fmla="*/ 0 h 8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034" h="88665">
                <a:moveTo>
                  <a:pt x="73034" y="0"/>
                </a:moveTo>
                <a:lnTo>
                  <a:pt x="53829" y="27325"/>
                </a:lnTo>
                <a:lnTo>
                  <a:pt x="0" y="88665"/>
                </a:lnTo>
                <a:lnTo>
                  <a:pt x="73034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07E7870C-9AC0-483B-9F05-2C4D70307087}"/>
              </a:ext>
            </a:extLst>
          </p:cNvPr>
          <p:cNvSpPr/>
          <p:nvPr/>
        </p:nvSpPr>
        <p:spPr>
          <a:xfrm>
            <a:off x="4220814" y="4991379"/>
            <a:ext cx="19378" cy="24183"/>
          </a:xfrm>
          <a:custGeom>
            <a:avLst/>
            <a:gdLst>
              <a:gd name="connsiteX0" fmla="*/ 0 w 19378"/>
              <a:gd name="connsiteY0" fmla="*/ 0 h 24183"/>
              <a:gd name="connsiteX1" fmla="*/ 19378 w 19378"/>
              <a:gd name="connsiteY1" fmla="*/ 24183 h 24183"/>
              <a:gd name="connsiteX2" fmla="*/ 15071 w 19378"/>
              <a:gd name="connsiteY2" fmla="*/ 19528 h 24183"/>
              <a:gd name="connsiteX3" fmla="*/ 0 w 19378"/>
              <a:gd name="connsiteY3" fmla="*/ 0 h 24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78" h="24183">
                <a:moveTo>
                  <a:pt x="0" y="0"/>
                </a:moveTo>
                <a:lnTo>
                  <a:pt x="19378" y="24183"/>
                </a:lnTo>
                <a:lnTo>
                  <a:pt x="15071" y="19528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FE38ABFF-C143-4FA1-BD44-E6A91A651F92}"/>
              </a:ext>
            </a:extLst>
          </p:cNvPr>
          <p:cNvSpPr/>
          <p:nvPr/>
        </p:nvSpPr>
        <p:spPr>
          <a:xfrm>
            <a:off x="7792679" y="5004956"/>
            <a:ext cx="111990" cy="127618"/>
          </a:xfrm>
          <a:custGeom>
            <a:avLst/>
            <a:gdLst>
              <a:gd name="connsiteX0" fmla="*/ 111990 w 111990"/>
              <a:gd name="connsiteY0" fmla="*/ 0 h 127618"/>
              <a:gd name="connsiteX1" fmla="*/ 34145 w 111990"/>
              <a:gd name="connsiteY1" fmla="*/ 94506 h 127618"/>
              <a:gd name="connsiteX2" fmla="*/ 0 w 111990"/>
              <a:gd name="connsiteY2" fmla="*/ 127618 h 127618"/>
              <a:gd name="connsiteX3" fmla="*/ 111990 w 111990"/>
              <a:gd name="connsiteY3" fmla="*/ 0 h 12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990" h="127618">
                <a:moveTo>
                  <a:pt x="111990" y="0"/>
                </a:moveTo>
                <a:lnTo>
                  <a:pt x="34145" y="94506"/>
                </a:lnTo>
                <a:lnTo>
                  <a:pt x="0" y="127618"/>
                </a:lnTo>
                <a:lnTo>
                  <a:pt x="11199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DA69F794-2B07-42FF-9D4A-617A0B2387DB}"/>
              </a:ext>
            </a:extLst>
          </p:cNvPr>
          <p:cNvSpPr/>
          <p:nvPr/>
        </p:nvSpPr>
        <p:spPr>
          <a:xfrm>
            <a:off x="4240192" y="5015562"/>
            <a:ext cx="582090" cy="501170"/>
          </a:xfrm>
          <a:custGeom>
            <a:avLst/>
            <a:gdLst>
              <a:gd name="connsiteX0" fmla="*/ 0 w 582090"/>
              <a:gd name="connsiteY0" fmla="*/ 0 h 501170"/>
              <a:gd name="connsiteX1" fmla="*/ 144053 w 582090"/>
              <a:gd name="connsiteY1" fmla="*/ 155665 h 501170"/>
              <a:gd name="connsiteX2" fmla="*/ 480549 w 582090"/>
              <a:gd name="connsiteY2" fmla="*/ 433224 h 501170"/>
              <a:gd name="connsiteX3" fmla="*/ 582090 w 582090"/>
              <a:gd name="connsiteY3" fmla="*/ 495651 h 501170"/>
              <a:gd name="connsiteX4" fmla="*/ 578904 w 582090"/>
              <a:gd name="connsiteY4" fmla="*/ 501170 h 501170"/>
              <a:gd name="connsiteX5" fmla="*/ 543648 w 582090"/>
              <a:gd name="connsiteY5" fmla="*/ 480728 h 501170"/>
              <a:gd name="connsiteX6" fmla="*/ 33355 w 582090"/>
              <a:gd name="connsiteY6" fmla="*/ 41624 h 501170"/>
              <a:gd name="connsiteX7" fmla="*/ 0 w 582090"/>
              <a:gd name="connsiteY7" fmla="*/ 0 h 50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090" h="501170">
                <a:moveTo>
                  <a:pt x="0" y="0"/>
                </a:moveTo>
                <a:lnTo>
                  <a:pt x="144053" y="155665"/>
                </a:lnTo>
                <a:cubicBezTo>
                  <a:pt x="247601" y="257984"/>
                  <a:pt x="360211" y="350953"/>
                  <a:pt x="480549" y="433224"/>
                </a:cubicBezTo>
                <a:lnTo>
                  <a:pt x="582090" y="495651"/>
                </a:lnTo>
                <a:lnTo>
                  <a:pt x="578904" y="501170"/>
                </a:lnTo>
                <a:lnTo>
                  <a:pt x="543648" y="480728"/>
                </a:lnTo>
                <a:cubicBezTo>
                  <a:pt x="353987" y="358866"/>
                  <a:pt x="182249" y="210832"/>
                  <a:pt x="33355" y="4162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FF2877B9-DFA0-4B96-943A-982ED0942DF6}"/>
              </a:ext>
            </a:extLst>
          </p:cNvPr>
          <p:cNvSpPr/>
          <p:nvPr/>
        </p:nvSpPr>
        <p:spPr>
          <a:xfrm>
            <a:off x="7759935" y="5132574"/>
            <a:ext cx="32744" cy="31753"/>
          </a:xfrm>
          <a:custGeom>
            <a:avLst/>
            <a:gdLst>
              <a:gd name="connsiteX0" fmla="*/ 32744 w 32744"/>
              <a:gd name="connsiteY0" fmla="*/ 0 h 31753"/>
              <a:gd name="connsiteX1" fmla="*/ 25148 w 32744"/>
              <a:gd name="connsiteY1" fmla="*/ 8655 h 31753"/>
              <a:gd name="connsiteX2" fmla="*/ 0 w 32744"/>
              <a:gd name="connsiteY2" fmla="*/ 31753 h 31753"/>
              <a:gd name="connsiteX3" fmla="*/ 32744 w 32744"/>
              <a:gd name="connsiteY3" fmla="*/ 0 h 3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44" h="31753">
                <a:moveTo>
                  <a:pt x="32744" y="0"/>
                </a:moveTo>
                <a:lnTo>
                  <a:pt x="25148" y="8655"/>
                </a:lnTo>
                <a:lnTo>
                  <a:pt x="0" y="31753"/>
                </a:lnTo>
                <a:lnTo>
                  <a:pt x="32744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0899BD2F-B8FB-4DB6-B184-319482CCF2F0}"/>
              </a:ext>
            </a:extLst>
          </p:cNvPr>
          <p:cNvSpPr/>
          <p:nvPr/>
        </p:nvSpPr>
        <p:spPr>
          <a:xfrm>
            <a:off x="7349584" y="5164327"/>
            <a:ext cx="410351" cy="331368"/>
          </a:xfrm>
          <a:custGeom>
            <a:avLst/>
            <a:gdLst>
              <a:gd name="connsiteX0" fmla="*/ 410351 w 410351"/>
              <a:gd name="connsiteY0" fmla="*/ 0 h 331368"/>
              <a:gd name="connsiteX1" fmla="*/ 281482 w 410351"/>
              <a:gd name="connsiteY1" fmla="*/ 124966 h 331368"/>
              <a:gd name="connsiteX2" fmla="*/ 65703 w 410351"/>
              <a:gd name="connsiteY2" fmla="*/ 291668 h 331368"/>
              <a:gd name="connsiteX3" fmla="*/ 1359 w 410351"/>
              <a:gd name="connsiteY3" fmla="*/ 331368 h 331368"/>
              <a:gd name="connsiteX4" fmla="*/ 0 w 410351"/>
              <a:gd name="connsiteY4" fmla="*/ 329014 h 331368"/>
              <a:gd name="connsiteX5" fmla="*/ 30548 w 410351"/>
              <a:gd name="connsiteY5" fmla="*/ 310319 h 331368"/>
              <a:gd name="connsiteX6" fmla="*/ 242130 w 410351"/>
              <a:gd name="connsiteY6" fmla="*/ 154499 h 331368"/>
              <a:gd name="connsiteX7" fmla="*/ 410351 w 410351"/>
              <a:gd name="connsiteY7" fmla="*/ 0 h 331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51" h="331368">
                <a:moveTo>
                  <a:pt x="410351" y="0"/>
                </a:moveTo>
                <a:lnTo>
                  <a:pt x="281482" y="124966"/>
                </a:lnTo>
                <a:cubicBezTo>
                  <a:pt x="212785" y="184499"/>
                  <a:pt x="140750" y="240176"/>
                  <a:pt x="65703" y="291668"/>
                </a:cubicBezTo>
                <a:lnTo>
                  <a:pt x="1359" y="331368"/>
                </a:lnTo>
                <a:lnTo>
                  <a:pt x="0" y="329014"/>
                </a:lnTo>
                <a:lnTo>
                  <a:pt x="30548" y="310319"/>
                </a:lnTo>
                <a:cubicBezTo>
                  <a:pt x="103918" y="262204"/>
                  <a:pt x="174542" y="210167"/>
                  <a:pt x="242130" y="154499"/>
                </a:cubicBezTo>
                <a:lnTo>
                  <a:pt x="410351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935FF731-2639-43A0-B4A1-7F0435F09A17}"/>
              </a:ext>
            </a:extLst>
          </p:cNvPr>
          <p:cNvSpPr/>
          <p:nvPr/>
        </p:nvSpPr>
        <p:spPr>
          <a:xfrm>
            <a:off x="6133070" y="676512"/>
            <a:ext cx="1288377" cy="621993"/>
          </a:xfrm>
          <a:custGeom>
            <a:avLst/>
            <a:gdLst>
              <a:gd name="connsiteX0" fmla="*/ 0 w 1288377"/>
              <a:gd name="connsiteY0" fmla="*/ 0 h 621993"/>
              <a:gd name="connsiteX1" fmla="*/ 141203 w 1288377"/>
              <a:gd name="connsiteY1" fmla="*/ 4427 h 621993"/>
              <a:gd name="connsiteX2" fmla="*/ 1285681 w 1288377"/>
              <a:gd name="connsiteY2" fmla="*/ 331190 h 621993"/>
              <a:gd name="connsiteX3" fmla="*/ 1288377 w 1288377"/>
              <a:gd name="connsiteY3" fmla="*/ 332816 h 621993"/>
              <a:gd name="connsiteX4" fmla="*/ 1121421 w 1288377"/>
              <a:gd name="connsiteY4" fmla="*/ 621993 h 621993"/>
              <a:gd name="connsiteX5" fmla="*/ 1086747 w 1288377"/>
              <a:gd name="connsiteY5" fmla="*/ 600676 h 621993"/>
              <a:gd name="connsiteX6" fmla="*/ 1032341 w 1288377"/>
              <a:gd name="connsiteY6" fmla="*/ 574465 h 621993"/>
              <a:gd name="connsiteX7" fmla="*/ 1032178 w 1288377"/>
              <a:gd name="connsiteY7" fmla="*/ 574370 h 621993"/>
              <a:gd name="connsiteX8" fmla="*/ 1031335 w 1288377"/>
              <a:gd name="connsiteY8" fmla="*/ 573980 h 621993"/>
              <a:gd name="connsiteX9" fmla="*/ 855492 w 1288377"/>
              <a:gd name="connsiteY9" fmla="*/ 489263 h 621993"/>
              <a:gd name="connsiteX10" fmla="*/ 611496 w 1288377"/>
              <a:gd name="connsiteY10" fmla="*/ 402765 h 621993"/>
              <a:gd name="connsiteX11" fmla="*/ 473272 w 1288377"/>
              <a:gd name="connsiteY11" fmla="*/ 370273 h 621993"/>
              <a:gd name="connsiteX12" fmla="*/ 406644 w 1288377"/>
              <a:gd name="connsiteY12" fmla="*/ 353546 h 621993"/>
              <a:gd name="connsiteX13" fmla="*/ 393857 w 1288377"/>
              <a:gd name="connsiteY13" fmla="*/ 351605 h 621993"/>
              <a:gd name="connsiteX14" fmla="*/ 356346 w 1288377"/>
              <a:gd name="connsiteY14" fmla="*/ 342788 h 621993"/>
              <a:gd name="connsiteX15" fmla="*/ 256936 w 1288377"/>
              <a:gd name="connsiteY15" fmla="*/ 330827 h 621993"/>
              <a:gd name="connsiteX16" fmla="*/ 182310 w 1288377"/>
              <a:gd name="connsiteY16" fmla="*/ 319502 h 621993"/>
              <a:gd name="connsiteX17" fmla="*/ 148331 w 1288377"/>
              <a:gd name="connsiteY17" fmla="*/ 317759 h 621993"/>
              <a:gd name="connsiteX18" fmla="*/ 91628 w 1288377"/>
              <a:gd name="connsiteY18" fmla="*/ 310937 h 621993"/>
              <a:gd name="connsiteX19" fmla="*/ 0 w 1288377"/>
              <a:gd name="connsiteY19" fmla="*/ 308007 h 621993"/>
              <a:gd name="connsiteX20" fmla="*/ 0 w 1288377"/>
              <a:gd name="connsiteY20" fmla="*/ 0 h 62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88377" h="621993">
                <a:moveTo>
                  <a:pt x="0" y="0"/>
                </a:moveTo>
                <a:lnTo>
                  <a:pt x="141203" y="4427"/>
                </a:lnTo>
                <a:cubicBezTo>
                  <a:pt x="553661" y="30369"/>
                  <a:pt x="941643" y="145730"/>
                  <a:pt x="1285681" y="331190"/>
                </a:cubicBezTo>
                <a:lnTo>
                  <a:pt x="1288377" y="332816"/>
                </a:lnTo>
                <a:lnTo>
                  <a:pt x="1121421" y="621993"/>
                </a:lnTo>
                <a:lnTo>
                  <a:pt x="1086747" y="600676"/>
                </a:lnTo>
                <a:lnTo>
                  <a:pt x="1032341" y="574465"/>
                </a:lnTo>
                <a:lnTo>
                  <a:pt x="1032178" y="574370"/>
                </a:lnTo>
                <a:lnTo>
                  <a:pt x="1031335" y="573980"/>
                </a:lnTo>
                <a:lnTo>
                  <a:pt x="855492" y="489263"/>
                </a:lnTo>
                <a:cubicBezTo>
                  <a:pt x="776196" y="456189"/>
                  <a:pt x="694776" y="427267"/>
                  <a:pt x="611496" y="402765"/>
                </a:cubicBezTo>
                <a:lnTo>
                  <a:pt x="473272" y="370273"/>
                </a:lnTo>
                <a:lnTo>
                  <a:pt x="406644" y="353546"/>
                </a:lnTo>
                <a:lnTo>
                  <a:pt x="393857" y="351605"/>
                </a:lnTo>
                <a:lnTo>
                  <a:pt x="356346" y="342788"/>
                </a:lnTo>
                <a:lnTo>
                  <a:pt x="256936" y="330827"/>
                </a:lnTo>
                <a:lnTo>
                  <a:pt x="182310" y="319502"/>
                </a:lnTo>
                <a:lnTo>
                  <a:pt x="148331" y="317759"/>
                </a:lnTo>
                <a:lnTo>
                  <a:pt x="91628" y="310937"/>
                </a:lnTo>
                <a:lnTo>
                  <a:pt x="0" y="30800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1777A9BC-A15B-49DC-B550-74B3032AD60F}"/>
              </a:ext>
            </a:extLst>
          </p:cNvPr>
          <p:cNvSpPr/>
          <p:nvPr/>
        </p:nvSpPr>
        <p:spPr>
          <a:xfrm>
            <a:off x="6133070" y="986665"/>
            <a:ext cx="1119638" cy="867423"/>
          </a:xfrm>
          <a:custGeom>
            <a:avLst/>
            <a:gdLst>
              <a:gd name="connsiteX0" fmla="*/ 0 w 1119638"/>
              <a:gd name="connsiteY0" fmla="*/ 0 h 867423"/>
              <a:gd name="connsiteX1" fmla="*/ 148331 w 1119638"/>
              <a:gd name="connsiteY1" fmla="*/ 7606 h 867423"/>
              <a:gd name="connsiteX2" fmla="*/ 256936 w 1119638"/>
              <a:gd name="connsiteY2" fmla="*/ 20674 h 867423"/>
              <a:gd name="connsiteX3" fmla="*/ 393857 w 1119638"/>
              <a:gd name="connsiteY3" fmla="*/ 41452 h 867423"/>
              <a:gd name="connsiteX4" fmla="*/ 473272 w 1119638"/>
              <a:gd name="connsiteY4" fmla="*/ 60120 h 867423"/>
              <a:gd name="connsiteX5" fmla="*/ 623732 w 1119638"/>
              <a:gd name="connsiteY5" fmla="*/ 97894 h 867423"/>
              <a:gd name="connsiteX6" fmla="*/ 832575 w 1119638"/>
              <a:gd name="connsiteY6" fmla="*/ 171839 h 867423"/>
              <a:gd name="connsiteX7" fmla="*/ 1031335 w 1119638"/>
              <a:gd name="connsiteY7" fmla="*/ 263827 h 867423"/>
              <a:gd name="connsiteX8" fmla="*/ 1032341 w 1119638"/>
              <a:gd name="connsiteY8" fmla="*/ 264312 h 867423"/>
              <a:gd name="connsiteX9" fmla="*/ 1119638 w 1119638"/>
              <a:gd name="connsiteY9" fmla="*/ 314928 h 867423"/>
              <a:gd name="connsiteX10" fmla="*/ 800655 w 1119638"/>
              <a:gd name="connsiteY10" fmla="*/ 867423 h 867423"/>
              <a:gd name="connsiteX11" fmla="*/ 800655 w 1119638"/>
              <a:gd name="connsiteY11" fmla="*/ 867423 h 867423"/>
              <a:gd name="connsiteX12" fmla="*/ 805126 w 1119638"/>
              <a:gd name="connsiteY12" fmla="*/ 859678 h 867423"/>
              <a:gd name="connsiteX13" fmla="*/ 715616 w 1119638"/>
              <a:gd name="connsiteY13" fmla="*/ 803307 h 867423"/>
              <a:gd name="connsiteX14" fmla="*/ 130377 w 1119638"/>
              <a:gd name="connsiteY14" fmla="*/ 612679 h 867423"/>
              <a:gd name="connsiteX15" fmla="*/ 0 w 1119638"/>
              <a:gd name="connsiteY15" fmla="*/ 605417 h 867423"/>
              <a:gd name="connsiteX16" fmla="*/ 0 w 1119638"/>
              <a:gd name="connsiteY16" fmla="*/ 0 h 86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9638" h="867423">
                <a:moveTo>
                  <a:pt x="0" y="0"/>
                </a:moveTo>
                <a:lnTo>
                  <a:pt x="148331" y="7606"/>
                </a:lnTo>
                <a:lnTo>
                  <a:pt x="256936" y="20674"/>
                </a:lnTo>
                <a:lnTo>
                  <a:pt x="393857" y="41452"/>
                </a:lnTo>
                <a:lnTo>
                  <a:pt x="473272" y="60120"/>
                </a:lnTo>
                <a:lnTo>
                  <a:pt x="623732" y="97894"/>
                </a:lnTo>
                <a:cubicBezTo>
                  <a:pt x="694776" y="119358"/>
                  <a:pt x="764446" y="144063"/>
                  <a:pt x="832575" y="171839"/>
                </a:cubicBezTo>
                <a:lnTo>
                  <a:pt x="1031335" y="263827"/>
                </a:lnTo>
                <a:lnTo>
                  <a:pt x="1032341" y="264312"/>
                </a:lnTo>
                <a:lnTo>
                  <a:pt x="1119638" y="314928"/>
                </a:lnTo>
                <a:lnTo>
                  <a:pt x="800655" y="867423"/>
                </a:lnTo>
                <a:lnTo>
                  <a:pt x="800655" y="867423"/>
                </a:lnTo>
                <a:lnTo>
                  <a:pt x="805126" y="859678"/>
                </a:lnTo>
                <a:lnTo>
                  <a:pt x="715616" y="803307"/>
                </a:lnTo>
                <a:cubicBezTo>
                  <a:pt x="536896" y="702328"/>
                  <a:pt x="339375" y="636092"/>
                  <a:pt x="130377" y="612679"/>
                </a:cubicBezTo>
                <a:lnTo>
                  <a:pt x="0" y="605417"/>
                </a:lnTo>
                <a:lnTo>
                  <a:pt x="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1858D501-1EF0-40F6-B3E0-E5DF8079ACCE}"/>
              </a:ext>
            </a:extLst>
          </p:cNvPr>
          <p:cNvSpPr/>
          <p:nvPr/>
        </p:nvSpPr>
        <p:spPr>
          <a:xfrm>
            <a:off x="7317675" y="1047613"/>
            <a:ext cx="1136590" cy="1115905"/>
          </a:xfrm>
          <a:custGeom>
            <a:avLst/>
            <a:gdLst>
              <a:gd name="connsiteX0" fmla="*/ 167279 w 1136590"/>
              <a:gd name="connsiteY0" fmla="*/ 0 h 1115905"/>
              <a:gd name="connsiteX1" fmla="*/ 329867 w 1136590"/>
              <a:gd name="connsiteY1" fmla="*/ 98019 h 1115905"/>
              <a:gd name="connsiteX2" fmla="*/ 1134017 w 1136590"/>
              <a:gd name="connsiteY2" fmla="*/ 925247 h 1115905"/>
              <a:gd name="connsiteX3" fmla="*/ 1136590 w 1136590"/>
              <a:gd name="connsiteY3" fmla="*/ 929626 h 1115905"/>
              <a:gd name="connsiteX4" fmla="*/ 813945 w 1136590"/>
              <a:gd name="connsiteY4" fmla="*/ 1115905 h 1115905"/>
              <a:gd name="connsiteX5" fmla="*/ 719700 w 1136590"/>
              <a:gd name="connsiteY5" fmla="*/ 963088 h 1115905"/>
              <a:gd name="connsiteX6" fmla="*/ 101075 w 1136590"/>
              <a:gd name="connsiteY6" fmla="*/ 351876 h 1115905"/>
              <a:gd name="connsiteX7" fmla="*/ 0 w 1136590"/>
              <a:gd name="connsiteY7" fmla="*/ 289736 h 1115905"/>
              <a:gd name="connsiteX8" fmla="*/ 167279 w 1136590"/>
              <a:gd name="connsiteY8" fmla="*/ 0 h 111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6590" h="1115905">
                <a:moveTo>
                  <a:pt x="167279" y="0"/>
                </a:moveTo>
                <a:lnTo>
                  <a:pt x="329867" y="98019"/>
                </a:lnTo>
                <a:cubicBezTo>
                  <a:pt x="652800" y="314516"/>
                  <a:pt x="927339" y="596698"/>
                  <a:pt x="1134017" y="925247"/>
                </a:cubicBezTo>
                <a:lnTo>
                  <a:pt x="1136590" y="929626"/>
                </a:lnTo>
                <a:lnTo>
                  <a:pt x="813945" y="1115905"/>
                </a:lnTo>
                <a:lnTo>
                  <a:pt x="719700" y="963088"/>
                </a:lnTo>
                <a:cubicBezTo>
                  <a:pt x="551512" y="723752"/>
                  <a:pt x="341751" y="516419"/>
                  <a:pt x="101075" y="351876"/>
                </a:cubicBezTo>
                <a:lnTo>
                  <a:pt x="0" y="289736"/>
                </a:lnTo>
                <a:lnTo>
                  <a:pt x="16727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23225811-4B11-47EC-9D08-93573F423273}"/>
              </a:ext>
            </a:extLst>
          </p:cNvPr>
          <p:cNvSpPr/>
          <p:nvPr/>
        </p:nvSpPr>
        <p:spPr>
          <a:xfrm>
            <a:off x="3739387" y="1050512"/>
            <a:ext cx="1113148" cy="1087314"/>
          </a:xfrm>
          <a:custGeom>
            <a:avLst/>
            <a:gdLst>
              <a:gd name="connsiteX0" fmla="*/ 959517 w 1113148"/>
              <a:gd name="connsiteY0" fmla="*/ 0 h 1087314"/>
              <a:gd name="connsiteX1" fmla="*/ 1113148 w 1113148"/>
              <a:gd name="connsiteY1" fmla="*/ 266095 h 1087314"/>
              <a:gd name="connsiteX2" fmla="*/ 1019972 w 1113148"/>
              <a:gd name="connsiteY2" fmla="*/ 323117 h 1087314"/>
              <a:gd name="connsiteX3" fmla="*/ 289886 w 1113148"/>
              <a:gd name="connsiteY3" fmla="*/ 1070014 h 1087314"/>
              <a:gd name="connsiteX4" fmla="*/ 280126 w 1113148"/>
              <a:gd name="connsiteY4" fmla="*/ 1087314 h 1087314"/>
              <a:gd name="connsiteX5" fmla="*/ 0 w 1113148"/>
              <a:gd name="connsiteY5" fmla="*/ 925583 h 1087314"/>
              <a:gd name="connsiteX6" fmla="*/ 9946 w 1113148"/>
              <a:gd name="connsiteY6" fmla="*/ 908295 h 1087314"/>
              <a:gd name="connsiteX7" fmla="*/ 849611 w 1113148"/>
              <a:gd name="connsiteY7" fmla="*/ 65955 h 1087314"/>
              <a:gd name="connsiteX8" fmla="*/ 959517 w 1113148"/>
              <a:gd name="connsiteY8" fmla="*/ 0 h 1087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3148" h="1087314">
                <a:moveTo>
                  <a:pt x="959517" y="0"/>
                </a:moveTo>
                <a:lnTo>
                  <a:pt x="1113148" y="266095"/>
                </a:lnTo>
                <a:lnTo>
                  <a:pt x="1019972" y="323117"/>
                </a:lnTo>
                <a:cubicBezTo>
                  <a:pt x="726493" y="515576"/>
                  <a:pt x="476943" y="770804"/>
                  <a:pt x="289886" y="1070014"/>
                </a:cubicBezTo>
                <a:lnTo>
                  <a:pt x="280126" y="1087314"/>
                </a:lnTo>
                <a:lnTo>
                  <a:pt x="0" y="925583"/>
                </a:lnTo>
                <a:lnTo>
                  <a:pt x="9946" y="908295"/>
                </a:lnTo>
                <a:cubicBezTo>
                  <a:pt x="225079" y="570850"/>
                  <a:pt x="512084" y="283008"/>
                  <a:pt x="849611" y="65955"/>
                </a:cubicBezTo>
                <a:lnTo>
                  <a:pt x="959517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61F00417-A423-4DD3-86AA-6C802877C07F}"/>
              </a:ext>
            </a:extLst>
          </p:cNvPr>
          <p:cNvSpPr/>
          <p:nvPr/>
        </p:nvSpPr>
        <p:spPr>
          <a:xfrm>
            <a:off x="4025371" y="1319960"/>
            <a:ext cx="1158681" cy="1186651"/>
          </a:xfrm>
          <a:custGeom>
            <a:avLst/>
            <a:gdLst>
              <a:gd name="connsiteX0" fmla="*/ 829099 w 1158681"/>
              <a:gd name="connsiteY0" fmla="*/ 0 h 1186651"/>
              <a:gd name="connsiteX1" fmla="*/ 1158681 w 1158681"/>
              <a:gd name="connsiteY1" fmla="*/ 570853 h 1186651"/>
              <a:gd name="connsiteX2" fmla="*/ 1141641 w 1158681"/>
              <a:gd name="connsiteY2" fmla="*/ 582273 h 1186651"/>
              <a:gd name="connsiteX3" fmla="*/ 661204 w 1158681"/>
              <a:gd name="connsiteY3" fmla="*/ 1131665 h 1186651"/>
              <a:gd name="connsiteX4" fmla="*/ 657531 w 1158681"/>
              <a:gd name="connsiteY4" fmla="*/ 1138993 h 1186651"/>
              <a:gd name="connsiteX5" fmla="*/ 655395 w 1158681"/>
              <a:gd name="connsiteY5" fmla="*/ 1142318 h 1186651"/>
              <a:gd name="connsiteX6" fmla="*/ 632896 w 1158681"/>
              <a:gd name="connsiteY6" fmla="*/ 1186651 h 1186651"/>
              <a:gd name="connsiteX7" fmla="*/ 0 w 1158681"/>
              <a:gd name="connsiteY7" fmla="*/ 821249 h 1186651"/>
              <a:gd name="connsiteX8" fmla="*/ 112470 w 1158681"/>
              <a:gd name="connsiteY8" fmla="*/ 648529 h 1186651"/>
              <a:gd name="connsiteX9" fmla="*/ 697795 w 1158681"/>
              <a:gd name="connsiteY9" fmla="*/ 81014 h 1186651"/>
              <a:gd name="connsiteX10" fmla="*/ 829099 w 1158681"/>
              <a:gd name="connsiteY10" fmla="*/ 0 h 118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8681" h="1186651">
                <a:moveTo>
                  <a:pt x="829099" y="0"/>
                </a:moveTo>
                <a:lnTo>
                  <a:pt x="1158681" y="570853"/>
                </a:lnTo>
                <a:lnTo>
                  <a:pt x="1141641" y="582273"/>
                </a:lnTo>
                <a:cubicBezTo>
                  <a:pt x="948706" y="726057"/>
                  <a:pt x="784683" y="913464"/>
                  <a:pt x="661204" y="1131665"/>
                </a:cubicBezTo>
                <a:lnTo>
                  <a:pt x="657531" y="1138993"/>
                </a:lnTo>
                <a:lnTo>
                  <a:pt x="655395" y="1142318"/>
                </a:lnTo>
                <a:lnTo>
                  <a:pt x="632896" y="1186651"/>
                </a:lnTo>
                <a:lnTo>
                  <a:pt x="0" y="821249"/>
                </a:lnTo>
                <a:lnTo>
                  <a:pt x="112470" y="648529"/>
                </a:lnTo>
                <a:cubicBezTo>
                  <a:pt x="274624" y="427630"/>
                  <a:pt x="472654" y="235491"/>
                  <a:pt x="697795" y="81014"/>
                </a:cubicBezTo>
                <a:lnTo>
                  <a:pt x="829099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BCD354BD-3897-4209-B837-1B4C72C8E7C3}"/>
              </a:ext>
            </a:extLst>
          </p:cNvPr>
          <p:cNvSpPr/>
          <p:nvPr/>
        </p:nvSpPr>
        <p:spPr>
          <a:xfrm>
            <a:off x="6999757" y="1338782"/>
            <a:ext cx="1127546" cy="1169858"/>
          </a:xfrm>
          <a:custGeom>
            <a:avLst/>
            <a:gdLst>
              <a:gd name="connsiteX0" fmla="*/ 317090 w 1127546"/>
              <a:gd name="connsiteY0" fmla="*/ 0 h 1169858"/>
              <a:gd name="connsiteX1" fmla="*/ 354856 w 1127546"/>
              <a:gd name="connsiteY1" fmla="*/ 21897 h 1169858"/>
              <a:gd name="connsiteX2" fmla="*/ 1006247 w 1127546"/>
              <a:gd name="connsiteY2" fmla="*/ 637081 h 1169858"/>
              <a:gd name="connsiteX3" fmla="*/ 1127546 w 1127546"/>
              <a:gd name="connsiteY3" fmla="*/ 827228 h 1169858"/>
              <a:gd name="connsiteX4" fmla="*/ 534094 w 1127546"/>
              <a:gd name="connsiteY4" fmla="*/ 1169858 h 1169858"/>
              <a:gd name="connsiteX5" fmla="*/ 491171 w 1127546"/>
              <a:gd name="connsiteY5" fmla="*/ 1088930 h 1169858"/>
              <a:gd name="connsiteX6" fmla="*/ 408958 w 1127546"/>
              <a:gd name="connsiteY6" fmla="*/ 964199 h 1169858"/>
              <a:gd name="connsiteX7" fmla="*/ 387109 w 1127546"/>
              <a:gd name="connsiteY7" fmla="*/ 936329 h 1169858"/>
              <a:gd name="connsiteX8" fmla="*/ 308746 w 1127546"/>
              <a:gd name="connsiteY8" fmla="*/ 835132 h 1169858"/>
              <a:gd name="connsiteX9" fmla="*/ 101994 w 1127546"/>
              <a:gd name="connsiteY9" fmla="*/ 627706 h 1169858"/>
              <a:gd name="connsiteX10" fmla="*/ 0 w 1127546"/>
              <a:gd name="connsiteY10" fmla="*/ 549218 h 1169858"/>
              <a:gd name="connsiteX11" fmla="*/ 317090 w 1127546"/>
              <a:gd name="connsiteY11" fmla="*/ 0 h 116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7546" h="1169858">
                <a:moveTo>
                  <a:pt x="317090" y="0"/>
                </a:moveTo>
                <a:lnTo>
                  <a:pt x="354856" y="21897"/>
                </a:lnTo>
                <a:cubicBezTo>
                  <a:pt x="607737" y="184380"/>
                  <a:pt x="828755" y="393390"/>
                  <a:pt x="1006247" y="637081"/>
                </a:cubicBezTo>
                <a:lnTo>
                  <a:pt x="1127546" y="827228"/>
                </a:lnTo>
                <a:lnTo>
                  <a:pt x="534094" y="1169858"/>
                </a:lnTo>
                <a:lnTo>
                  <a:pt x="491171" y="1088930"/>
                </a:lnTo>
                <a:cubicBezTo>
                  <a:pt x="465355" y="1046057"/>
                  <a:pt x="437920" y="1004446"/>
                  <a:pt x="408958" y="964199"/>
                </a:cubicBezTo>
                <a:lnTo>
                  <a:pt x="387109" y="936329"/>
                </a:lnTo>
                <a:lnTo>
                  <a:pt x="308746" y="835132"/>
                </a:lnTo>
                <a:cubicBezTo>
                  <a:pt x="245267" y="759798"/>
                  <a:pt x="176099" y="690379"/>
                  <a:pt x="101994" y="627706"/>
                </a:cubicBezTo>
                <a:lnTo>
                  <a:pt x="0" y="549218"/>
                </a:lnTo>
                <a:lnTo>
                  <a:pt x="31709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9EA8B8FB-0B6C-41F5-8270-673BD21C52EC}"/>
              </a:ext>
            </a:extLst>
          </p:cNvPr>
          <p:cNvSpPr/>
          <p:nvPr/>
        </p:nvSpPr>
        <p:spPr>
          <a:xfrm>
            <a:off x="6133070" y="1608417"/>
            <a:ext cx="800655" cy="790177"/>
          </a:xfrm>
          <a:custGeom>
            <a:avLst/>
            <a:gdLst>
              <a:gd name="connsiteX0" fmla="*/ 0 w 800655"/>
              <a:gd name="connsiteY0" fmla="*/ 0 h 790177"/>
              <a:gd name="connsiteX1" fmla="*/ 133384 w 800655"/>
              <a:gd name="connsiteY1" fmla="*/ 7339 h 790177"/>
              <a:gd name="connsiteX2" fmla="*/ 721894 w 800655"/>
              <a:gd name="connsiteY2" fmla="*/ 196679 h 790177"/>
              <a:gd name="connsiteX3" fmla="*/ 800655 w 800655"/>
              <a:gd name="connsiteY3" fmla="*/ 245671 h 790177"/>
              <a:gd name="connsiteX4" fmla="*/ 486283 w 800655"/>
              <a:gd name="connsiteY4" fmla="*/ 790177 h 790177"/>
              <a:gd name="connsiteX5" fmla="*/ 347148 w 800655"/>
              <a:gd name="connsiteY5" fmla="*/ 717817 h 790177"/>
              <a:gd name="connsiteX6" fmla="*/ 162049 w 800655"/>
              <a:gd name="connsiteY6" fmla="*/ 660242 h 790177"/>
              <a:gd name="connsiteX7" fmla="*/ 0 w 800655"/>
              <a:gd name="connsiteY7" fmla="*/ 643133 h 790177"/>
              <a:gd name="connsiteX8" fmla="*/ 0 w 800655"/>
              <a:gd name="connsiteY8" fmla="*/ 0 h 790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0655" h="790177">
                <a:moveTo>
                  <a:pt x="0" y="0"/>
                </a:moveTo>
                <a:lnTo>
                  <a:pt x="133384" y="7339"/>
                </a:lnTo>
                <a:cubicBezTo>
                  <a:pt x="343549" y="30594"/>
                  <a:pt x="542174" y="96382"/>
                  <a:pt x="721894" y="196679"/>
                </a:cubicBezTo>
                <a:lnTo>
                  <a:pt x="800655" y="245671"/>
                </a:lnTo>
                <a:lnTo>
                  <a:pt x="486283" y="790177"/>
                </a:lnTo>
                <a:lnTo>
                  <a:pt x="347148" y="717817"/>
                </a:lnTo>
                <a:cubicBezTo>
                  <a:pt x="287761" y="693292"/>
                  <a:pt x="225893" y="673924"/>
                  <a:pt x="162049" y="660242"/>
                </a:cubicBezTo>
                <a:lnTo>
                  <a:pt x="0" y="643133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9A5FB2EC-1BA5-40D4-A50F-04E1030B801E}"/>
              </a:ext>
            </a:extLst>
          </p:cNvPr>
          <p:cNvSpPr/>
          <p:nvPr/>
        </p:nvSpPr>
        <p:spPr>
          <a:xfrm>
            <a:off x="6681802" y="1888000"/>
            <a:ext cx="848488" cy="915387"/>
          </a:xfrm>
          <a:custGeom>
            <a:avLst/>
            <a:gdLst>
              <a:gd name="connsiteX0" fmla="*/ 317954 w 848488"/>
              <a:gd name="connsiteY0" fmla="*/ 0 h 915387"/>
              <a:gd name="connsiteX1" fmla="*/ 317955 w 848488"/>
              <a:gd name="connsiteY1" fmla="*/ 0 h 915387"/>
              <a:gd name="connsiteX2" fmla="*/ 314324 w 848488"/>
              <a:gd name="connsiteY2" fmla="*/ 6288 h 915387"/>
              <a:gd name="connsiteX3" fmla="*/ 427642 w 848488"/>
              <a:gd name="connsiteY3" fmla="*/ 92419 h 915387"/>
              <a:gd name="connsiteX4" fmla="*/ 635549 w 848488"/>
              <a:gd name="connsiteY4" fmla="*/ 298442 h 915387"/>
              <a:gd name="connsiteX5" fmla="*/ 705064 w 848488"/>
              <a:gd name="connsiteY5" fmla="*/ 387111 h 915387"/>
              <a:gd name="connsiteX6" fmla="*/ 717557 w 848488"/>
              <a:gd name="connsiteY6" fmla="*/ 403245 h 915387"/>
              <a:gd name="connsiteX7" fmla="*/ 799312 w 848488"/>
              <a:gd name="connsiteY7" fmla="*/ 528824 h 915387"/>
              <a:gd name="connsiteX8" fmla="*/ 848488 w 848488"/>
              <a:gd name="connsiteY8" fmla="*/ 622695 h 915387"/>
              <a:gd name="connsiteX9" fmla="*/ 341530 w 848488"/>
              <a:gd name="connsiteY9" fmla="*/ 915387 h 915387"/>
              <a:gd name="connsiteX10" fmla="*/ 281560 w 848488"/>
              <a:gd name="connsiteY10" fmla="*/ 822707 h 915387"/>
              <a:gd name="connsiteX11" fmla="*/ 120944 w 848488"/>
              <a:gd name="connsiteY11" fmla="*/ 643066 h 915387"/>
              <a:gd name="connsiteX12" fmla="*/ 0 w 848488"/>
              <a:gd name="connsiteY12" fmla="*/ 550712 h 915387"/>
              <a:gd name="connsiteX13" fmla="*/ 317954 w 848488"/>
              <a:gd name="connsiteY13" fmla="*/ 0 h 91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8488" h="915387">
                <a:moveTo>
                  <a:pt x="317954" y="0"/>
                </a:moveTo>
                <a:lnTo>
                  <a:pt x="317955" y="0"/>
                </a:lnTo>
                <a:lnTo>
                  <a:pt x="314324" y="6288"/>
                </a:lnTo>
                <a:lnTo>
                  <a:pt x="427642" y="92419"/>
                </a:lnTo>
                <a:cubicBezTo>
                  <a:pt x="502161" y="154668"/>
                  <a:pt x="571716" y="223618"/>
                  <a:pt x="635549" y="298442"/>
                </a:cubicBezTo>
                <a:lnTo>
                  <a:pt x="705064" y="387111"/>
                </a:lnTo>
                <a:lnTo>
                  <a:pt x="717557" y="403245"/>
                </a:lnTo>
                <a:cubicBezTo>
                  <a:pt x="746357" y="443765"/>
                  <a:pt x="773640" y="485659"/>
                  <a:pt x="799312" y="528824"/>
                </a:cubicBezTo>
                <a:lnTo>
                  <a:pt x="848488" y="622695"/>
                </a:lnTo>
                <a:lnTo>
                  <a:pt x="341530" y="915387"/>
                </a:lnTo>
                <a:lnTo>
                  <a:pt x="281560" y="822707"/>
                </a:lnTo>
                <a:cubicBezTo>
                  <a:pt x="234125" y="757101"/>
                  <a:pt x="180259" y="696877"/>
                  <a:pt x="120944" y="643066"/>
                </a:cubicBezTo>
                <a:lnTo>
                  <a:pt x="0" y="550712"/>
                </a:lnTo>
                <a:lnTo>
                  <a:pt x="317954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88FD8848-71E1-4A42-8312-94B4E5C2D99F}"/>
              </a:ext>
            </a:extLst>
          </p:cNvPr>
          <p:cNvSpPr/>
          <p:nvPr/>
        </p:nvSpPr>
        <p:spPr>
          <a:xfrm>
            <a:off x="4658845" y="1890813"/>
            <a:ext cx="830105" cy="888321"/>
          </a:xfrm>
          <a:custGeom>
            <a:avLst/>
            <a:gdLst>
              <a:gd name="connsiteX0" fmla="*/ 525208 w 830105"/>
              <a:gd name="connsiteY0" fmla="*/ 0 h 888321"/>
              <a:gd name="connsiteX1" fmla="*/ 830105 w 830105"/>
              <a:gd name="connsiteY1" fmla="*/ 528098 h 888321"/>
              <a:gd name="connsiteX2" fmla="*/ 783697 w 830105"/>
              <a:gd name="connsiteY2" fmla="*/ 554479 h 888321"/>
              <a:gd name="connsiteX3" fmla="*/ 526509 w 830105"/>
              <a:gd name="connsiteY3" fmla="*/ 805918 h 888321"/>
              <a:gd name="connsiteX4" fmla="*/ 471448 w 830105"/>
              <a:gd name="connsiteY4" fmla="*/ 888321 h 888321"/>
              <a:gd name="connsiteX5" fmla="*/ 0 w 830105"/>
              <a:gd name="connsiteY5" fmla="*/ 616131 h 888321"/>
              <a:gd name="connsiteX6" fmla="*/ 24057 w 830105"/>
              <a:gd name="connsiteY6" fmla="*/ 568140 h 888321"/>
              <a:gd name="connsiteX7" fmla="*/ 122510 w 830105"/>
              <a:gd name="connsiteY7" fmla="*/ 414854 h 888321"/>
              <a:gd name="connsiteX8" fmla="*/ 505044 w 830105"/>
              <a:gd name="connsiteY8" fmla="*/ 25785 h 888321"/>
              <a:gd name="connsiteX9" fmla="*/ 530403 w 830105"/>
              <a:gd name="connsiteY9" fmla="*/ 9000 h 888321"/>
              <a:gd name="connsiteX10" fmla="*/ 525207 w 830105"/>
              <a:gd name="connsiteY10" fmla="*/ 0 h 888321"/>
              <a:gd name="connsiteX11" fmla="*/ 525208 w 830105"/>
              <a:gd name="connsiteY11" fmla="*/ 0 h 888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0105" h="888321">
                <a:moveTo>
                  <a:pt x="525208" y="0"/>
                </a:moveTo>
                <a:lnTo>
                  <a:pt x="830105" y="528098"/>
                </a:lnTo>
                <a:lnTo>
                  <a:pt x="783697" y="554479"/>
                </a:lnTo>
                <a:cubicBezTo>
                  <a:pt x="685867" y="623699"/>
                  <a:pt x="599031" y="708671"/>
                  <a:pt x="526509" y="805918"/>
                </a:cubicBezTo>
                <a:lnTo>
                  <a:pt x="471448" y="888321"/>
                </a:lnTo>
                <a:lnTo>
                  <a:pt x="0" y="616131"/>
                </a:lnTo>
                <a:lnTo>
                  <a:pt x="24057" y="568140"/>
                </a:lnTo>
                <a:lnTo>
                  <a:pt x="122510" y="414854"/>
                </a:lnTo>
                <a:cubicBezTo>
                  <a:pt x="230378" y="264375"/>
                  <a:pt x="359534" y="132894"/>
                  <a:pt x="505044" y="25785"/>
                </a:cubicBezTo>
                <a:lnTo>
                  <a:pt x="530403" y="9000"/>
                </a:lnTo>
                <a:lnTo>
                  <a:pt x="525207" y="0"/>
                </a:lnTo>
                <a:lnTo>
                  <a:pt x="5252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0126B594-793E-44EF-B633-11B7DD2B48ED}"/>
              </a:ext>
            </a:extLst>
          </p:cNvPr>
          <p:cNvSpPr/>
          <p:nvPr/>
        </p:nvSpPr>
        <p:spPr>
          <a:xfrm>
            <a:off x="3323039" y="2040360"/>
            <a:ext cx="660043" cy="1351571"/>
          </a:xfrm>
          <a:custGeom>
            <a:avLst/>
            <a:gdLst>
              <a:gd name="connsiteX0" fmla="*/ 379376 w 660043"/>
              <a:gd name="connsiteY0" fmla="*/ 0 h 1351571"/>
              <a:gd name="connsiteX1" fmla="*/ 660043 w 660043"/>
              <a:gd name="connsiteY1" fmla="*/ 162043 h 1351571"/>
              <a:gd name="connsiteX2" fmla="*/ 597888 w 660043"/>
              <a:gd name="connsiteY2" fmla="*/ 272216 h 1351571"/>
              <a:gd name="connsiteX3" fmla="*/ 346389 w 660043"/>
              <a:gd name="connsiteY3" fmla="*/ 1134134 h 1351571"/>
              <a:gd name="connsiteX4" fmla="*/ 335539 w 660043"/>
              <a:gd name="connsiteY4" fmla="*/ 1351571 h 1351571"/>
              <a:gd name="connsiteX5" fmla="*/ 0 w 660043"/>
              <a:gd name="connsiteY5" fmla="*/ 1351571 h 1351571"/>
              <a:gd name="connsiteX6" fmla="*/ 12440 w 660043"/>
              <a:gd name="connsiteY6" fmla="*/ 1107096 h 1351571"/>
              <a:gd name="connsiteX7" fmla="*/ 301687 w 660043"/>
              <a:gd name="connsiteY7" fmla="*/ 135038 h 1351571"/>
              <a:gd name="connsiteX8" fmla="*/ 379376 w 660043"/>
              <a:gd name="connsiteY8" fmla="*/ 0 h 135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0043" h="1351571">
                <a:moveTo>
                  <a:pt x="379376" y="0"/>
                </a:moveTo>
                <a:lnTo>
                  <a:pt x="660043" y="162043"/>
                </a:lnTo>
                <a:lnTo>
                  <a:pt x="597888" y="272216"/>
                </a:lnTo>
                <a:cubicBezTo>
                  <a:pt x="464665" y="535429"/>
                  <a:pt x="377279" y="826330"/>
                  <a:pt x="346389" y="1134134"/>
                </a:cubicBezTo>
                <a:lnTo>
                  <a:pt x="335539" y="1351571"/>
                </a:lnTo>
                <a:lnTo>
                  <a:pt x="0" y="1351571"/>
                </a:lnTo>
                <a:lnTo>
                  <a:pt x="12440" y="1107096"/>
                </a:lnTo>
                <a:cubicBezTo>
                  <a:pt x="47966" y="759960"/>
                  <a:pt x="148468" y="431886"/>
                  <a:pt x="301687" y="135038"/>
                </a:cubicBezTo>
                <a:lnTo>
                  <a:pt x="379376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28213EBB-ED40-43D3-85A9-D984FED52050}"/>
              </a:ext>
            </a:extLst>
          </p:cNvPr>
          <p:cNvSpPr/>
          <p:nvPr/>
        </p:nvSpPr>
        <p:spPr>
          <a:xfrm>
            <a:off x="8170555" y="2041165"/>
            <a:ext cx="699239" cy="1350766"/>
          </a:xfrm>
          <a:custGeom>
            <a:avLst/>
            <a:gdLst>
              <a:gd name="connsiteX0" fmla="*/ 321269 w 699239"/>
              <a:gd name="connsiteY0" fmla="*/ 0 h 1350766"/>
              <a:gd name="connsiteX1" fmla="*/ 365502 w 699239"/>
              <a:gd name="connsiteY1" fmla="*/ 75283 h 1350766"/>
              <a:gd name="connsiteX2" fmla="*/ 694789 w 699239"/>
              <a:gd name="connsiteY2" fmla="*/ 1210992 h 1350766"/>
              <a:gd name="connsiteX3" fmla="*/ 699239 w 699239"/>
              <a:gd name="connsiteY3" fmla="*/ 1350766 h 1350766"/>
              <a:gd name="connsiteX4" fmla="*/ 310958 w 699239"/>
              <a:gd name="connsiteY4" fmla="*/ 1350766 h 1350766"/>
              <a:gd name="connsiteX5" fmla="*/ 307068 w 699239"/>
              <a:gd name="connsiteY5" fmla="*/ 1226166 h 1350766"/>
              <a:gd name="connsiteX6" fmla="*/ 20755 w 699239"/>
              <a:gd name="connsiteY6" fmla="*/ 219140 h 1350766"/>
              <a:gd name="connsiteX7" fmla="*/ 0 w 699239"/>
              <a:gd name="connsiteY7" fmla="*/ 185485 h 1350766"/>
              <a:gd name="connsiteX8" fmla="*/ 321269 w 699239"/>
              <a:gd name="connsiteY8" fmla="*/ 0 h 1350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239" h="1350766">
                <a:moveTo>
                  <a:pt x="321269" y="0"/>
                </a:moveTo>
                <a:lnTo>
                  <a:pt x="365502" y="75283"/>
                </a:lnTo>
                <a:cubicBezTo>
                  <a:pt x="552395" y="416685"/>
                  <a:pt x="668646" y="801694"/>
                  <a:pt x="694789" y="1210992"/>
                </a:cubicBezTo>
                <a:lnTo>
                  <a:pt x="699239" y="1350766"/>
                </a:lnTo>
                <a:lnTo>
                  <a:pt x="310958" y="1350766"/>
                </a:lnTo>
                <a:lnTo>
                  <a:pt x="307068" y="1226166"/>
                </a:lnTo>
                <a:cubicBezTo>
                  <a:pt x="284338" y="863244"/>
                  <a:pt x="183258" y="521859"/>
                  <a:pt x="20755" y="219140"/>
                </a:cubicBezTo>
                <a:lnTo>
                  <a:pt x="0" y="185485"/>
                </a:lnTo>
                <a:lnTo>
                  <a:pt x="32126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329651D8-9C1B-4A7C-9698-CEF955F0D7CE}"/>
              </a:ext>
            </a:extLst>
          </p:cNvPr>
          <p:cNvSpPr/>
          <p:nvPr/>
        </p:nvSpPr>
        <p:spPr>
          <a:xfrm>
            <a:off x="3662855" y="2203749"/>
            <a:ext cx="961810" cy="1188182"/>
          </a:xfrm>
          <a:custGeom>
            <a:avLst/>
            <a:gdLst>
              <a:gd name="connsiteX0" fmla="*/ 322557 w 961810"/>
              <a:gd name="connsiteY0" fmla="*/ 0 h 1188182"/>
              <a:gd name="connsiteX1" fmla="*/ 961810 w 961810"/>
              <a:gd name="connsiteY1" fmla="*/ 369073 h 1188182"/>
              <a:gd name="connsiteX2" fmla="*/ 932610 w 961810"/>
              <a:gd name="connsiteY2" fmla="*/ 426610 h 1188182"/>
              <a:gd name="connsiteX3" fmla="*/ 779406 w 961810"/>
              <a:gd name="connsiteY3" fmla="*/ 987724 h 1188182"/>
              <a:gd name="connsiteX4" fmla="*/ 767800 w 961810"/>
              <a:gd name="connsiteY4" fmla="*/ 1188182 h 1188182"/>
              <a:gd name="connsiteX5" fmla="*/ 0 w 961810"/>
              <a:gd name="connsiteY5" fmla="*/ 1188182 h 1188182"/>
              <a:gd name="connsiteX6" fmla="*/ 3748 w 961810"/>
              <a:gd name="connsiteY6" fmla="*/ 1067707 h 1188182"/>
              <a:gd name="connsiteX7" fmla="*/ 201108 w 961810"/>
              <a:gd name="connsiteY7" fmla="*/ 242250 h 1188182"/>
              <a:gd name="connsiteX8" fmla="*/ 322557 w 961810"/>
              <a:gd name="connsiteY8" fmla="*/ 0 h 118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1810" h="1188182">
                <a:moveTo>
                  <a:pt x="322557" y="0"/>
                </a:moveTo>
                <a:lnTo>
                  <a:pt x="961810" y="369073"/>
                </a:lnTo>
                <a:lnTo>
                  <a:pt x="932610" y="426610"/>
                </a:lnTo>
                <a:cubicBezTo>
                  <a:pt x="855320" y="600027"/>
                  <a:pt x="802607" y="788857"/>
                  <a:pt x="779406" y="987724"/>
                </a:cubicBezTo>
                <a:lnTo>
                  <a:pt x="767800" y="1188182"/>
                </a:lnTo>
                <a:lnTo>
                  <a:pt x="0" y="1188182"/>
                </a:lnTo>
                <a:lnTo>
                  <a:pt x="3748" y="1067707"/>
                </a:lnTo>
                <a:cubicBezTo>
                  <a:pt x="21974" y="775661"/>
                  <a:pt x="90682" y="497542"/>
                  <a:pt x="201108" y="242250"/>
                </a:cubicBezTo>
                <a:lnTo>
                  <a:pt x="32255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C3C09C66-1367-4C36-AED1-2784F16877A6}"/>
              </a:ext>
            </a:extLst>
          </p:cNvPr>
          <p:cNvSpPr/>
          <p:nvPr/>
        </p:nvSpPr>
        <p:spPr>
          <a:xfrm>
            <a:off x="7568613" y="2228578"/>
            <a:ext cx="906948" cy="1163353"/>
          </a:xfrm>
          <a:custGeom>
            <a:avLst/>
            <a:gdLst>
              <a:gd name="connsiteX0" fmla="*/ 598603 w 906948"/>
              <a:gd name="connsiteY0" fmla="*/ 0 h 1163353"/>
              <a:gd name="connsiteX1" fmla="*/ 599941 w 906948"/>
              <a:gd name="connsiteY1" fmla="*/ 2098 h 1163353"/>
              <a:gd name="connsiteX2" fmla="*/ 902928 w 906948"/>
              <a:gd name="connsiteY2" fmla="*/ 1038012 h 1163353"/>
              <a:gd name="connsiteX3" fmla="*/ 906948 w 906948"/>
              <a:gd name="connsiteY3" fmla="*/ 1163353 h 1163353"/>
              <a:gd name="connsiteX4" fmla="*/ 192842 w 906948"/>
              <a:gd name="connsiteY4" fmla="*/ 1163353 h 1163353"/>
              <a:gd name="connsiteX5" fmla="*/ 182732 w 906948"/>
              <a:gd name="connsiteY5" fmla="*/ 977117 h 1163353"/>
              <a:gd name="connsiteX6" fmla="*/ 16712 w 906948"/>
              <a:gd name="connsiteY6" fmla="*/ 377112 h 1163353"/>
              <a:gd name="connsiteX7" fmla="*/ 0 w 906948"/>
              <a:gd name="connsiteY7" fmla="*/ 345603 h 1163353"/>
              <a:gd name="connsiteX8" fmla="*/ 598603 w 906948"/>
              <a:gd name="connsiteY8" fmla="*/ 0 h 1163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6948" h="1163353">
                <a:moveTo>
                  <a:pt x="598603" y="0"/>
                </a:moveTo>
                <a:lnTo>
                  <a:pt x="599941" y="2098"/>
                </a:lnTo>
                <a:cubicBezTo>
                  <a:pt x="771649" y="311844"/>
                  <a:pt x="878818" y="663419"/>
                  <a:pt x="902928" y="1038012"/>
                </a:cubicBezTo>
                <a:lnTo>
                  <a:pt x="906948" y="1163353"/>
                </a:lnTo>
                <a:lnTo>
                  <a:pt x="192842" y="1163353"/>
                </a:lnTo>
                <a:lnTo>
                  <a:pt x="182732" y="977117"/>
                </a:lnTo>
                <a:cubicBezTo>
                  <a:pt x="159382" y="763537"/>
                  <a:pt x="102019" y="561331"/>
                  <a:pt x="16712" y="377112"/>
                </a:cubicBezTo>
                <a:lnTo>
                  <a:pt x="0" y="345603"/>
                </a:lnTo>
                <a:lnTo>
                  <a:pt x="598603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E05E6D78-BF8B-46F2-A4E5-50FC9D4917B0}"/>
              </a:ext>
            </a:extLst>
          </p:cNvPr>
          <p:cNvSpPr/>
          <p:nvPr/>
        </p:nvSpPr>
        <p:spPr>
          <a:xfrm>
            <a:off x="6133070" y="2261848"/>
            <a:ext cx="481711" cy="979013"/>
          </a:xfrm>
          <a:custGeom>
            <a:avLst/>
            <a:gdLst>
              <a:gd name="connsiteX0" fmla="*/ 0 w 481711"/>
              <a:gd name="connsiteY0" fmla="*/ 0 h 979013"/>
              <a:gd name="connsiteX1" fmla="*/ 162049 w 481711"/>
              <a:gd name="connsiteY1" fmla="*/ 17109 h 979013"/>
              <a:gd name="connsiteX2" fmla="*/ 347148 w 481711"/>
              <a:gd name="connsiteY2" fmla="*/ 74684 h 979013"/>
              <a:gd name="connsiteX3" fmla="*/ 481711 w 481711"/>
              <a:gd name="connsiteY3" fmla="*/ 144666 h 979013"/>
              <a:gd name="connsiteX4" fmla="*/ 0 w 481711"/>
              <a:gd name="connsiteY4" fmla="*/ 979013 h 979013"/>
              <a:gd name="connsiteX5" fmla="*/ 0 w 481711"/>
              <a:gd name="connsiteY5" fmla="*/ 0 h 97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711" h="979013">
                <a:moveTo>
                  <a:pt x="0" y="0"/>
                </a:moveTo>
                <a:lnTo>
                  <a:pt x="162049" y="17109"/>
                </a:lnTo>
                <a:cubicBezTo>
                  <a:pt x="225893" y="30791"/>
                  <a:pt x="287761" y="50159"/>
                  <a:pt x="347148" y="74684"/>
                </a:cubicBezTo>
                <a:lnTo>
                  <a:pt x="481711" y="144666"/>
                </a:lnTo>
                <a:lnTo>
                  <a:pt x="0" y="979013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5964AD6C-5424-48A0-B86F-3858C037AD3F}"/>
              </a:ext>
            </a:extLst>
          </p:cNvPr>
          <p:cNvSpPr/>
          <p:nvPr/>
        </p:nvSpPr>
        <p:spPr>
          <a:xfrm>
            <a:off x="5135023" y="2424683"/>
            <a:ext cx="845219" cy="845169"/>
          </a:xfrm>
          <a:custGeom>
            <a:avLst/>
            <a:gdLst>
              <a:gd name="connsiteX0" fmla="*/ 357260 w 845219"/>
              <a:gd name="connsiteY0" fmla="*/ 0 h 845169"/>
              <a:gd name="connsiteX1" fmla="*/ 845219 w 845219"/>
              <a:gd name="connsiteY1" fmla="*/ 845169 h 845169"/>
              <a:gd name="connsiteX2" fmla="*/ 0 w 845219"/>
              <a:gd name="connsiteY2" fmla="*/ 357182 h 845169"/>
              <a:gd name="connsiteX3" fmla="*/ 4768 w 845219"/>
              <a:gd name="connsiteY3" fmla="*/ 347983 h 845169"/>
              <a:gd name="connsiteX4" fmla="*/ 285351 w 845219"/>
              <a:gd name="connsiteY4" fmla="*/ 47001 h 845169"/>
              <a:gd name="connsiteX5" fmla="*/ 357260 w 845219"/>
              <a:gd name="connsiteY5" fmla="*/ 0 h 84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5219" h="845169">
                <a:moveTo>
                  <a:pt x="357260" y="0"/>
                </a:moveTo>
                <a:lnTo>
                  <a:pt x="845219" y="845169"/>
                </a:lnTo>
                <a:lnTo>
                  <a:pt x="0" y="357182"/>
                </a:lnTo>
                <a:lnTo>
                  <a:pt x="4768" y="347983"/>
                </a:lnTo>
                <a:cubicBezTo>
                  <a:pt x="80303" y="230886"/>
                  <a:pt x="175481" y="128830"/>
                  <a:pt x="285351" y="47001"/>
                </a:cubicBezTo>
                <a:lnTo>
                  <a:pt x="35726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60A7451C-2DB7-420F-85C5-E1FBCECB3C5F}"/>
              </a:ext>
            </a:extLst>
          </p:cNvPr>
          <p:cNvSpPr/>
          <p:nvPr/>
        </p:nvSpPr>
        <p:spPr>
          <a:xfrm>
            <a:off x="6195219" y="2445859"/>
            <a:ext cx="823261" cy="835640"/>
          </a:xfrm>
          <a:custGeom>
            <a:avLst/>
            <a:gdLst>
              <a:gd name="connsiteX0" fmla="*/ 482457 w 823261"/>
              <a:gd name="connsiteY0" fmla="*/ 0 h 835640"/>
              <a:gd name="connsiteX1" fmla="*/ 607527 w 823261"/>
              <a:gd name="connsiteY1" fmla="*/ 95505 h 835640"/>
              <a:gd name="connsiteX2" fmla="*/ 768143 w 823261"/>
              <a:gd name="connsiteY2" fmla="*/ 275146 h 835640"/>
              <a:gd name="connsiteX3" fmla="*/ 823261 w 823261"/>
              <a:gd name="connsiteY3" fmla="*/ 360329 h 835640"/>
              <a:gd name="connsiteX4" fmla="*/ 0 w 823261"/>
              <a:gd name="connsiteY4" fmla="*/ 835640 h 835640"/>
              <a:gd name="connsiteX5" fmla="*/ 482457 w 823261"/>
              <a:gd name="connsiteY5" fmla="*/ 0 h 83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3261" h="835640">
                <a:moveTo>
                  <a:pt x="482457" y="0"/>
                </a:moveTo>
                <a:lnTo>
                  <a:pt x="607527" y="95505"/>
                </a:lnTo>
                <a:cubicBezTo>
                  <a:pt x="666842" y="149316"/>
                  <a:pt x="720708" y="209540"/>
                  <a:pt x="768143" y="275146"/>
                </a:cubicBezTo>
                <a:lnTo>
                  <a:pt x="823261" y="360329"/>
                </a:lnTo>
                <a:lnTo>
                  <a:pt x="0" y="835640"/>
                </a:lnTo>
                <a:lnTo>
                  <a:pt x="482457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57EA73CD-6CA8-4E3B-8949-CC742191190A}"/>
              </a:ext>
            </a:extLst>
          </p:cNvPr>
          <p:cNvSpPr/>
          <p:nvPr/>
        </p:nvSpPr>
        <p:spPr>
          <a:xfrm>
            <a:off x="4437606" y="2573339"/>
            <a:ext cx="656025" cy="818591"/>
          </a:xfrm>
          <a:custGeom>
            <a:avLst/>
            <a:gdLst>
              <a:gd name="connsiteX0" fmla="*/ 187958 w 656025"/>
              <a:gd name="connsiteY0" fmla="*/ 0 h 818591"/>
              <a:gd name="connsiteX1" fmla="*/ 656025 w 656025"/>
              <a:gd name="connsiteY1" fmla="*/ 270239 h 818591"/>
              <a:gd name="connsiteX2" fmla="*/ 622769 w 656025"/>
              <a:gd name="connsiteY2" fmla="*/ 333228 h 818591"/>
              <a:gd name="connsiteX3" fmla="*/ 557630 w 656025"/>
              <a:gd name="connsiteY3" fmla="*/ 508372 h 818591"/>
              <a:gd name="connsiteX4" fmla="*/ 543338 w 656025"/>
              <a:gd name="connsiteY4" fmla="*/ 579137 h 818591"/>
              <a:gd name="connsiteX5" fmla="*/ 533531 w 656025"/>
              <a:gd name="connsiteY5" fmla="*/ 619081 h 818591"/>
              <a:gd name="connsiteX6" fmla="*/ 531948 w 656025"/>
              <a:gd name="connsiteY6" fmla="*/ 635533 h 818591"/>
              <a:gd name="connsiteX7" fmla="*/ 519765 w 656025"/>
              <a:gd name="connsiteY7" fmla="*/ 695852 h 818591"/>
              <a:gd name="connsiteX8" fmla="*/ 512372 w 656025"/>
              <a:gd name="connsiteY8" fmla="*/ 818591 h 818591"/>
              <a:gd name="connsiteX9" fmla="*/ 0 w 656025"/>
              <a:gd name="connsiteY9" fmla="*/ 818591 h 818591"/>
              <a:gd name="connsiteX10" fmla="*/ 11789 w 656025"/>
              <a:gd name="connsiteY10" fmla="*/ 612442 h 818591"/>
              <a:gd name="connsiteX11" fmla="*/ 164142 w 656025"/>
              <a:gd name="connsiteY11" fmla="*/ 47511 h 818591"/>
              <a:gd name="connsiteX12" fmla="*/ 187958 w 656025"/>
              <a:gd name="connsiteY12" fmla="*/ 0 h 81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6025" h="818591">
                <a:moveTo>
                  <a:pt x="187958" y="0"/>
                </a:moveTo>
                <a:lnTo>
                  <a:pt x="656025" y="270239"/>
                </a:lnTo>
                <a:lnTo>
                  <a:pt x="622769" y="333228"/>
                </a:lnTo>
                <a:cubicBezTo>
                  <a:pt x="596787" y="389264"/>
                  <a:pt x="574935" y="447790"/>
                  <a:pt x="557630" y="508372"/>
                </a:cubicBezTo>
                <a:lnTo>
                  <a:pt x="543338" y="579137"/>
                </a:lnTo>
                <a:lnTo>
                  <a:pt x="533531" y="619081"/>
                </a:lnTo>
                <a:lnTo>
                  <a:pt x="531948" y="635533"/>
                </a:lnTo>
                <a:lnTo>
                  <a:pt x="519765" y="695852"/>
                </a:lnTo>
                <a:lnTo>
                  <a:pt x="512372" y="818591"/>
                </a:lnTo>
                <a:lnTo>
                  <a:pt x="0" y="818591"/>
                </a:lnTo>
                <a:lnTo>
                  <a:pt x="11789" y="612442"/>
                </a:lnTo>
                <a:cubicBezTo>
                  <a:pt x="34862" y="412223"/>
                  <a:pt x="87282" y="222108"/>
                  <a:pt x="164142" y="47511"/>
                </a:cubicBezTo>
                <a:lnTo>
                  <a:pt x="18795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4CA63E66-2C38-41A7-B1DB-D638C316B51E}"/>
              </a:ext>
            </a:extLst>
          </p:cNvPr>
          <p:cNvSpPr/>
          <p:nvPr/>
        </p:nvSpPr>
        <p:spPr>
          <a:xfrm>
            <a:off x="7058048" y="2576425"/>
            <a:ext cx="692322" cy="815505"/>
          </a:xfrm>
          <a:custGeom>
            <a:avLst/>
            <a:gdLst>
              <a:gd name="connsiteX0" fmla="*/ 506677 w 692322"/>
              <a:gd name="connsiteY0" fmla="*/ 0 h 815505"/>
              <a:gd name="connsiteX1" fmla="*/ 516939 w 692322"/>
              <a:gd name="connsiteY1" fmla="*/ 19588 h 815505"/>
              <a:gd name="connsiteX2" fmla="*/ 682036 w 692322"/>
              <a:gd name="connsiteY2" fmla="*/ 623674 h 815505"/>
              <a:gd name="connsiteX3" fmla="*/ 692322 w 692322"/>
              <a:gd name="connsiteY3" fmla="*/ 815505 h 815505"/>
              <a:gd name="connsiteX4" fmla="*/ 130628 w 692322"/>
              <a:gd name="connsiteY4" fmla="*/ 815505 h 815505"/>
              <a:gd name="connsiteX5" fmla="*/ 125127 w 692322"/>
              <a:gd name="connsiteY5" fmla="*/ 711170 h 815505"/>
              <a:gd name="connsiteX6" fmla="*/ 106812 w 692322"/>
              <a:gd name="connsiteY6" fmla="*/ 612906 h 815505"/>
              <a:gd name="connsiteX7" fmla="*/ 104882 w 692322"/>
              <a:gd name="connsiteY7" fmla="*/ 594574 h 815505"/>
              <a:gd name="connsiteX8" fmla="*/ 100055 w 692322"/>
              <a:gd name="connsiteY8" fmla="*/ 576656 h 815505"/>
              <a:gd name="connsiteX9" fmla="*/ 89989 w 692322"/>
              <a:gd name="connsiteY9" fmla="*/ 522651 h 815505"/>
              <a:gd name="connsiteX10" fmla="*/ 27341 w 692322"/>
              <a:gd name="connsiteY10" fmla="*/ 346219 h 815505"/>
              <a:gd name="connsiteX11" fmla="*/ 0 w 692322"/>
              <a:gd name="connsiteY11" fmla="*/ 292530 h 815505"/>
              <a:gd name="connsiteX12" fmla="*/ 506677 w 692322"/>
              <a:gd name="connsiteY12" fmla="*/ 0 h 815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2322" h="815505">
                <a:moveTo>
                  <a:pt x="506677" y="0"/>
                </a:moveTo>
                <a:lnTo>
                  <a:pt x="516939" y="19588"/>
                </a:lnTo>
                <a:cubicBezTo>
                  <a:pt x="601772" y="205060"/>
                  <a:pt x="658816" y="408641"/>
                  <a:pt x="682036" y="623674"/>
                </a:cubicBezTo>
                <a:lnTo>
                  <a:pt x="692322" y="815505"/>
                </a:lnTo>
                <a:lnTo>
                  <a:pt x="130628" y="815505"/>
                </a:lnTo>
                <a:lnTo>
                  <a:pt x="125127" y="711170"/>
                </a:lnTo>
                <a:lnTo>
                  <a:pt x="106812" y="612906"/>
                </a:lnTo>
                <a:lnTo>
                  <a:pt x="104882" y="594574"/>
                </a:lnTo>
                <a:lnTo>
                  <a:pt x="100055" y="576656"/>
                </a:lnTo>
                <a:lnTo>
                  <a:pt x="89989" y="522651"/>
                </a:lnTo>
                <a:cubicBezTo>
                  <a:pt x="73554" y="461682"/>
                  <a:pt x="52533" y="402726"/>
                  <a:pt x="27341" y="346219"/>
                </a:cubicBezTo>
                <a:lnTo>
                  <a:pt x="0" y="292530"/>
                </a:lnTo>
                <a:lnTo>
                  <a:pt x="506677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58A79CB-4059-4B48-AA3C-B3C86F558CF3}"/>
              </a:ext>
            </a:extLst>
          </p:cNvPr>
          <p:cNvSpPr/>
          <p:nvPr/>
        </p:nvSpPr>
        <p:spPr>
          <a:xfrm>
            <a:off x="4951934" y="2847759"/>
            <a:ext cx="1071741" cy="544171"/>
          </a:xfrm>
          <a:custGeom>
            <a:avLst/>
            <a:gdLst>
              <a:gd name="connsiteX0" fmla="*/ 148939 w 1071741"/>
              <a:gd name="connsiteY0" fmla="*/ 0 h 544171"/>
              <a:gd name="connsiteX1" fmla="*/ 1071741 w 1071741"/>
              <a:gd name="connsiteY1" fmla="*/ 532780 h 544171"/>
              <a:gd name="connsiteX2" fmla="*/ 1052013 w 1071741"/>
              <a:gd name="connsiteY2" fmla="*/ 544171 h 544171"/>
              <a:gd name="connsiteX3" fmla="*/ 0 w 1071741"/>
              <a:gd name="connsiteY3" fmla="*/ 544171 h 544171"/>
              <a:gd name="connsiteX4" fmla="*/ 17620 w 1071741"/>
              <a:gd name="connsiteY4" fmla="*/ 361113 h 544171"/>
              <a:gd name="connsiteX5" fmla="*/ 29010 w 1071741"/>
              <a:gd name="connsiteY5" fmla="*/ 304717 h 544171"/>
              <a:gd name="connsiteX6" fmla="*/ 46823 w 1071741"/>
              <a:gd name="connsiteY6" fmla="*/ 232161 h 544171"/>
              <a:gd name="connsiteX7" fmla="*/ 84514 w 1071741"/>
              <a:gd name="connsiteY7" fmla="*/ 124309 h 544171"/>
              <a:gd name="connsiteX8" fmla="*/ 148939 w 1071741"/>
              <a:gd name="connsiteY8" fmla="*/ 0 h 544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1741" h="544171">
                <a:moveTo>
                  <a:pt x="148939" y="0"/>
                </a:moveTo>
                <a:lnTo>
                  <a:pt x="1071741" y="532780"/>
                </a:lnTo>
                <a:lnTo>
                  <a:pt x="1052013" y="544171"/>
                </a:lnTo>
                <a:lnTo>
                  <a:pt x="0" y="544171"/>
                </a:lnTo>
                <a:lnTo>
                  <a:pt x="17620" y="361113"/>
                </a:lnTo>
                <a:lnTo>
                  <a:pt x="29010" y="304717"/>
                </a:lnTo>
                <a:lnTo>
                  <a:pt x="46823" y="232161"/>
                </a:lnTo>
                <a:cubicBezTo>
                  <a:pt x="57740" y="195403"/>
                  <a:pt x="70335" y="159420"/>
                  <a:pt x="84514" y="124309"/>
                </a:cubicBezTo>
                <a:lnTo>
                  <a:pt x="148939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661CDC0-D687-4396-A948-0CB67E474368}"/>
              </a:ext>
            </a:extLst>
          </p:cNvPr>
          <p:cNvSpPr/>
          <p:nvPr/>
        </p:nvSpPr>
        <p:spPr>
          <a:xfrm>
            <a:off x="6171957" y="2871294"/>
            <a:ext cx="1014228" cy="520636"/>
          </a:xfrm>
          <a:custGeom>
            <a:avLst/>
            <a:gdLst>
              <a:gd name="connsiteX0" fmla="*/ 882039 w 1014228"/>
              <a:gd name="connsiteY0" fmla="*/ 0 h 520636"/>
              <a:gd name="connsiteX1" fmla="*/ 913432 w 1014228"/>
              <a:gd name="connsiteY1" fmla="*/ 61648 h 520636"/>
              <a:gd name="connsiteX2" fmla="*/ 958132 w 1014228"/>
              <a:gd name="connsiteY2" fmla="*/ 177798 h 520636"/>
              <a:gd name="connsiteX3" fmla="*/ 986146 w 1014228"/>
              <a:gd name="connsiteY3" fmla="*/ 281787 h 520636"/>
              <a:gd name="connsiteX4" fmla="*/ 992903 w 1014228"/>
              <a:gd name="connsiteY4" fmla="*/ 318037 h 520636"/>
              <a:gd name="connsiteX5" fmla="*/ 1014228 w 1014228"/>
              <a:gd name="connsiteY5" fmla="*/ 520636 h 520636"/>
              <a:gd name="connsiteX6" fmla="*/ 19728 w 1014228"/>
              <a:gd name="connsiteY6" fmla="*/ 520636 h 520636"/>
              <a:gd name="connsiteX7" fmla="*/ 0 w 1014228"/>
              <a:gd name="connsiteY7" fmla="*/ 509246 h 520636"/>
              <a:gd name="connsiteX8" fmla="*/ 882039 w 1014228"/>
              <a:gd name="connsiteY8" fmla="*/ 0 h 52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4228" h="520636">
                <a:moveTo>
                  <a:pt x="882039" y="0"/>
                </a:moveTo>
                <a:lnTo>
                  <a:pt x="913432" y="61648"/>
                </a:lnTo>
                <a:cubicBezTo>
                  <a:pt x="930227" y="99319"/>
                  <a:pt x="945167" y="138079"/>
                  <a:pt x="958132" y="177798"/>
                </a:cubicBezTo>
                <a:lnTo>
                  <a:pt x="986146" y="281787"/>
                </a:lnTo>
                <a:lnTo>
                  <a:pt x="992903" y="318037"/>
                </a:lnTo>
                <a:lnTo>
                  <a:pt x="1014228" y="520636"/>
                </a:lnTo>
                <a:lnTo>
                  <a:pt x="19728" y="520636"/>
                </a:lnTo>
                <a:lnTo>
                  <a:pt x="0" y="509246"/>
                </a:lnTo>
                <a:lnTo>
                  <a:pt x="882039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493F6E95-7F75-4A08-9F1F-B11E569F8C41}"/>
              </a:ext>
            </a:extLst>
          </p:cNvPr>
          <p:cNvSpPr/>
          <p:nvPr/>
        </p:nvSpPr>
        <p:spPr>
          <a:xfrm>
            <a:off x="4437982" y="3466071"/>
            <a:ext cx="621325" cy="737570"/>
          </a:xfrm>
          <a:custGeom>
            <a:avLst/>
            <a:gdLst>
              <a:gd name="connsiteX0" fmla="*/ 0 w 621325"/>
              <a:gd name="connsiteY0" fmla="*/ 0 h 737570"/>
              <a:gd name="connsiteX1" fmla="*/ 512881 w 621325"/>
              <a:gd name="connsiteY1" fmla="*/ 0 h 737570"/>
              <a:gd name="connsiteX2" fmla="*/ 517296 w 621325"/>
              <a:gd name="connsiteY2" fmla="*/ 83738 h 737570"/>
              <a:gd name="connsiteX3" fmla="*/ 530631 w 621325"/>
              <a:gd name="connsiteY3" fmla="*/ 155281 h 737570"/>
              <a:gd name="connsiteX4" fmla="*/ 537541 w 621325"/>
              <a:gd name="connsiteY4" fmla="*/ 220930 h 737570"/>
              <a:gd name="connsiteX5" fmla="*/ 615082 w 621325"/>
              <a:gd name="connsiteY5" fmla="*/ 458987 h 737570"/>
              <a:gd name="connsiteX6" fmla="*/ 621325 w 621325"/>
              <a:gd name="connsiteY6" fmla="*/ 471247 h 737570"/>
              <a:gd name="connsiteX7" fmla="*/ 160040 w 621325"/>
              <a:gd name="connsiteY7" fmla="*/ 737570 h 737570"/>
              <a:gd name="connsiteX8" fmla="*/ 99565 w 621325"/>
              <a:gd name="connsiteY8" fmla="*/ 584060 h 737570"/>
              <a:gd name="connsiteX9" fmla="*/ 4718 w 621325"/>
              <a:gd name="connsiteY9" fmla="*/ 117243 h 737570"/>
              <a:gd name="connsiteX10" fmla="*/ 0 w 621325"/>
              <a:gd name="connsiteY10" fmla="*/ 0 h 73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1325" h="737570">
                <a:moveTo>
                  <a:pt x="0" y="0"/>
                </a:moveTo>
                <a:lnTo>
                  <a:pt x="512881" y="0"/>
                </a:lnTo>
                <a:lnTo>
                  <a:pt x="517296" y="83738"/>
                </a:lnTo>
                <a:lnTo>
                  <a:pt x="530631" y="155281"/>
                </a:lnTo>
                <a:lnTo>
                  <a:pt x="537541" y="220930"/>
                </a:lnTo>
                <a:cubicBezTo>
                  <a:pt x="555318" y="303949"/>
                  <a:pt x="581493" y="383645"/>
                  <a:pt x="615082" y="458987"/>
                </a:cubicBezTo>
                <a:lnTo>
                  <a:pt x="621325" y="471247"/>
                </a:lnTo>
                <a:lnTo>
                  <a:pt x="160040" y="737570"/>
                </a:lnTo>
                <a:lnTo>
                  <a:pt x="99565" y="584060"/>
                </a:lnTo>
                <a:cubicBezTo>
                  <a:pt x="50338" y="436457"/>
                  <a:pt x="17874" y="279915"/>
                  <a:pt x="4718" y="11724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B280246-232E-40AD-B6B1-98E95B5497AF}"/>
              </a:ext>
            </a:extLst>
          </p:cNvPr>
          <p:cNvSpPr/>
          <p:nvPr/>
        </p:nvSpPr>
        <p:spPr>
          <a:xfrm>
            <a:off x="4952267" y="3466071"/>
            <a:ext cx="923264" cy="471247"/>
          </a:xfrm>
          <a:custGeom>
            <a:avLst/>
            <a:gdLst>
              <a:gd name="connsiteX0" fmla="*/ 0 w 923264"/>
              <a:gd name="connsiteY0" fmla="*/ 0 h 471247"/>
              <a:gd name="connsiteX1" fmla="*/ 923264 w 923264"/>
              <a:gd name="connsiteY1" fmla="*/ 0 h 471247"/>
              <a:gd name="connsiteX2" fmla="*/ 107040 w 923264"/>
              <a:gd name="connsiteY2" fmla="*/ 471247 h 471247"/>
              <a:gd name="connsiteX3" fmla="*/ 107040 w 923264"/>
              <a:gd name="connsiteY3" fmla="*/ 471247 h 471247"/>
              <a:gd name="connsiteX4" fmla="*/ 111092 w 923264"/>
              <a:gd name="connsiteY4" fmla="*/ 468907 h 471247"/>
              <a:gd name="connsiteX5" fmla="*/ 100797 w 923264"/>
              <a:gd name="connsiteY5" fmla="*/ 448689 h 471247"/>
              <a:gd name="connsiteX6" fmla="*/ 38148 w 923264"/>
              <a:gd name="connsiteY6" fmla="*/ 272257 h 471247"/>
              <a:gd name="connsiteX7" fmla="*/ 16346 w 923264"/>
              <a:gd name="connsiteY7" fmla="*/ 155281 h 471247"/>
              <a:gd name="connsiteX8" fmla="*/ 0 w 923264"/>
              <a:gd name="connsiteY8" fmla="*/ 0 h 47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3264" h="471247">
                <a:moveTo>
                  <a:pt x="0" y="0"/>
                </a:moveTo>
                <a:lnTo>
                  <a:pt x="923264" y="0"/>
                </a:lnTo>
                <a:lnTo>
                  <a:pt x="107040" y="471247"/>
                </a:lnTo>
                <a:lnTo>
                  <a:pt x="107040" y="471247"/>
                </a:lnTo>
                <a:lnTo>
                  <a:pt x="111092" y="468907"/>
                </a:lnTo>
                <a:lnTo>
                  <a:pt x="100797" y="448689"/>
                </a:lnTo>
                <a:cubicBezTo>
                  <a:pt x="75605" y="392183"/>
                  <a:pt x="54584" y="333227"/>
                  <a:pt x="38148" y="272257"/>
                </a:cubicBezTo>
                <a:lnTo>
                  <a:pt x="16346" y="155281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35DF8B5D-CAC8-44BE-A87B-49C6BD6AA657}"/>
              </a:ext>
            </a:extLst>
          </p:cNvPr>
          <p:cNvSpPr/>
          <p:nvPr/>
        </p:nvSpPr>
        <p:spPr>
          <a:xfrm>
            <a:off x="6320101" y="3466071"/>
            <a:ext cx="865427" cy="444161"/>
          </a:xfrm>
          <a:custGeom>
            <a:avLst/>
            <a:gdLst>
              <a:gd name="connsiteX0" fmla="*/ 0 w 865427"/>
              <a:gd name="connsiteY0" fmla="*/ 0 h 444161"/>
              <a:gd name="connsiteX1" fmla="*/ 865427 w 865427"/>
              <a:gd name="connsiteY1" fmla="*/ 0 h 444161"/>
              <a:gd name="connsiteX2" fmla="*/ 847214 w 865427"/>
              <a:gd name="connsiteY2" fmla="*/ 189211 h 444161"/>
              <a:gd name="connsiteX3" fmla="*/ 801973 w 865427"/>
              <a:gd name="connsiteY3" fmla="*/ 356255 h 444161"/>
              <a:gd name="connsiteX4" fmla="*/ 765098 w 865427"/>
              <a:gd name="connsiteY4" fmla="*/ 441729 h 444161"/>
              <a:gd name="connsiteX5" fmla="*/ 769310 w 865427"/>
              <a:gd name="connsiteY5" fmla="*/ 444161 h 444161"/>
              <a:gd name="connsiteX6" fmla="*/ 769310 w 865427"/>
              <a:gd name="connsiteY6" fmla="*/ 444161 h 444161"/>
              <a:gd name="connsiteX7" fmla="*/ 0 w 865427"/>
              <a:gd name="connsiteY7" fmla="*/ 0 h 44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5427" h="444161">
                <a:moveTo>
                  <a:pt x="0" y="0"/>
                </a:moveTo>
                <a:lnTo>
                  <a:pt x="865427" y="0"/>
                </a:lnTo>
                <a:lnTo>
                  <a:pt x="847214" y="189211"/>
                </a:lnTo>
                <a:cubicBezTo>
                  <a:pt x="836016" y="246525"/>
                  <a:pt x="820830" y="302316"/>
                  <a:pt x="801973" y="356255"/>
                </a:cubicBezTo>
                <a:lnTo>
                  <a:pt x="765098" y="441729"/>
                </a:lnTo>
                <a:lnTo>
                  <a:pt x="769310" y="444161"/>
                </a:lnTo>
                <a:lnTo>
                  <a:pt x="769310" y="444161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BC65AB43-0DE6-49F7-9D9C-4883DB217B3D}"/>
              </a:ext>
            </a:extLst>
          </p:cNvPr>
          <p:cNvSpPr/>
          <p:nvPr/>
        </p:nvSpPr>
        <p:spPr>
          <a:xfrm>
            <a:off x="7089411" y="3466071"/>
            <a:ext cx="659956" cy="733968"/>
          </a:xfrm>
          <a:custGeom>
            <a:avLst/>
            <a:gdLst>
              <a:gd name="connsiteX0" fmla="*/ 97108 w 659956"/>
              <a:gd name="connsiteY0" fmla="*/ 0 h 733968"/>
              <a:gd name="connsiteX1" fmla="*/ 659956 w 659956"/>
              <a:gd name="connsiteY1" fmla="*/ 0 h 733968"/>
              <a:gd name="connsiteX2" fmla="*/ 651583 w 659956"/>
              <a:gd name="connsiteY2" fmla="*/ 162629 h 733968"/>
              <a:gd name="connsiteX3" fmla="*/ 527152 w 659956"/>
              <a:gd name="connsiteY3" fmla="*/ 677279 h 733968"/>
              <a:gd name="connsiteX4" fmla="*/ 501961 w 659956"/>
              <a:gd name="connsiteY4" fmla="*/ 733968 h 733968"/>
              <a:gd name="connsiteX5" fmla="*/ 0 w 659956"/>
              <a:gd name="connsiteY5" fmla="*/ 444161 h 733968"/>
              <a:gd name="connsiteX6" fmla="*/ 12593 w 659956"/>
              <a:gd name="connsiteY6" fmla="*/ 419861 h 733968"/>
              <a:gd name="connsiteX7" fmla="*/ 77904 w 659956"/>
              <a:gd name="connsiteY7" fmla="*/ 199509 h 733968"/>
              <a:gd name="connsiteX8" fmla="*/ 97108 w 659956"/>
              <a:gd name="connsiteY8" fmla="*/ 0 h 73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956" h="733968">
                <a:moveTo>
                  <a:pt x="97108" y="0"/>
                </a:moveTo>
                <a:lnTo>
                  <a:pt x="659956" y="0"/>
                </a:lnTo>
                <a:lnTo>
                  <a:pt x="651583" y="162629"/>
                </a:lnTo>
                <a:cubicBezTo>
                  <a:pt x="632837" y="343512"/>
                  <a:pt x="590168" y="516377"/>
                  <a:pt x="527152" y="677279"/>
                </a:cubicBezTo>
                <a:lnTo>
                  <a:pt x="501961" y="733968"/>
                </a:lnTo>
                <a:lnTo>
                  <a:pt x="0" y="444161"/>
                </a:lnTo>
                <a:lnTo>
                  <a:pt x="12593" y="419861"/>
                </a:lnTo>
                <a:cubicBezTo>
                  <a:pt x="40953" y="349640"/>
                  <a:pt x="62974" y="275927"/>
                  <a:pt x="77904" y="199509"/>
                </a:cubicBezTo>
                <a:lnTo>
                  <a:pt x="971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9CFFE33C-CCBE-482B-BCDD-0019D1CC4038}"/>
              </a:ext>
            </a:extLst>
          </p:cNvPr>
          <p:cNvSpPr/>
          <p:nvPr/>
        </p:nvSpPr>
        <p:spPr>
          <a:xfrm>
            <a:off x="3322332" y="3466072"/>
            <a:ext cx="622309" cy="1279906"/>
          </a:xfrm>
          <a:custGeom>
            <a:avLst/>
            <a:gdLst>
              <a:gd name="connsiteX0" fmla="*/ 0 w 622309"/>
              <a:gd name="connsiteY0" fmla="*/ 0 h 1279906"/>
              <a:gd name="connsiteX1" fmla="*/ 336927 w 622309"/>
              <a:gd name="connsiteY1" fmla="*/ 0 h 1279906"/>
              <a:gd name="connsiteX2" fmla="*/ 349519 w 622309"/>
              <a:gd name="connsiteY2" fmla="*/ 230762 h 1279906"/>
              <a:gd name="connsiteX3" fmla="*/ 560014 w 622309"/>
              <a:gd name="connsiteY3" fmla="*/ 989843 h 1279906"/>
              <a:gd name="connsiteX4" fmla="*/ 622309 w 622309"/>
              <a:gd name="connsiteY4" fmla="*/ 1114799 h 1279906"/>
              <a:gd name="connsiteX5" fmla="*/ 336336 w 622309"/>
              <a:gd name="connsiteY5" fmla="*/ 1279906 h 1279906"/>
              <a:gd name="connsiteX6" fmla="*/ 333737 w 622309"/>
              <a:gd name="connsiteY6" fmla="*/ 1275482 h 1279906"/>
              <a:gd name="connsiteX7" fmla="*/ 4451 w 622309"/>
              <a:gd name="connsiteY7" fmla="*/ 139773 h 1279906"/>
              <a:gd name="connsiteX8" fmla="*/ 0 w 622309"/>
              <a:gd name="connsiteY8" fmla="*/ 0 h 127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2309" h="1279906">
                <a:moveTo>
                  <a:pt x="0" y="0"/>
                </a:moveTo>
                <a:lnTo>
                  <a:pt x="336927" y="0"/>
                </a:lnTo>
                <a:lnTo>
                  <a:pt x="349519" y="230762"/>
                </a:lnTo>
                <a:cubicBezTo>
                  <a:pt x="379013" y="499345"/>
                  <a:pt x="451558" y="754781"/>
                  <a:pt x="560014" y="989843"/>
                </a:cubicBezTo>
                <a:lnTo>
                  <a:pt x="622309" y="1114799"/>
                </a:lnTo>
                <a:lnTo>
                  <a:pt x="336336" y="1279906"/>
                </a:lnTo>
                <a:lnTo>
                  <a:pt x="333737" y="1275482"/>
                </a:lnTo>
                <a:cubicBezTo>
                  <a:pt x="146844" y="934080"/>
                  <a:pt x="30593" y="549071"/>
                  <a:pt x="4451" y="13977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10950951-204D-4EA7-B6D1-3F18A747C553}"/>
              </a:ext>
            </a:extLst>
          </p:cNvPr>
          <p:cNvSpPr/>
          <p:nvPr/>
        </p:nvSpPr>
        <p:spPr>
          <a:xfrm>
            <a:off x="3663825" y="3466072"/>
            <a:ext cx="929458" cy="1113958"/>
          </a:xfrm>
          <a:custGeom>
            <a:avLst/>
            <a:gdLst>
              <a:gd name="connsiteX0" fmla="*/ 0 w 929458"/>
              <a:gd name="connsiteY0" fmla="*/ 0 h 1113958"/>
              <a:gd name="connsiteX1" fmla="*/ 766804 w 929458"/>
              <a:gd name="connsiteY1" fmla="*/ 0 h 1113958"/>
              <a:gd name="connsiteX2" fmla="*/ 771703 w 929458"/>
              <a:gd name="connsiteY2" fmla="*/ 120248 h 1113958"/>
              <a:gd name="connsiteX3" fmla="*/ 867081 w 929458"/>
              <a:gd name="connsiteY3" fmla="*/ 583911 h 1113958"/>
              <a:gd name="connsiteX4" fmla="*/ 929458 w 929458"/>
              <a:gd name="connsiteY4" fmla="*/ 740306 h 1113958"/>
              <a:gd name="connsiteX5" fmla="*/ 282273 w 929458"/>
              <a:gd name="connsiteY5" fmla="*/ 1113958 h 1113958"/>
              <a:gd name="connsiteX6" fmla="*/ 236490 w 929458"/>
              <a:gd name="connsiteY6" fmla="*/ 1024966 h 1113958"/>
              <a:gd name="connsiteX7" fmla="*/ 13674 w 929458"/>
              <a:gd name="connsiteY7" fmla="*/ 243896 h 1113958"/>
              <a:gd name="connsiteX8" fmla="*/ 0 w 929458"/>
              <a:gd name="connsiteY8" fmla="*/ 0 h 1113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9458" h="1113958">
                <a:moveTo>
                  <a:pt x="0" y="0"/>
                </a:moveTo>
                <a:lnTo>
                  <a:pt x="766804" y="0"/>
                </a:lnTo>
                <a:lnTo>
                  <a:pt x="771703" y="120248"/>
                </a:lnTo>
                <a:cubicBezTo>
                  <a:pt x="784932" y="281820"/>
                  <a:pt x="817578" y="437304"/>
                  <a:pt x="867081" y="583911"/>
                </a:cubicBezTo>
                <a:lnTo>
                  <a:pt x="929458" y="740306"/>
                </a:lnTo>
                <a:lnTo>
                  <a:pt x="282273" y="1113958"/>
                </a:lnTo>
                <a:lnTo>
                  <a:pt x="236490" y="1024966"/>
                </a:lnTo>
                <a:cubicBezTo>
                  <a:pt x="121822" y="783982"/>
                  <a:pt x="44945" y="520979"/>
                  <a:pt x="13674" y="243896"/>
                </a:cubicBezTo>
                <a:lnTo>
                  <a:pt x="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EAACCB2-0B90-40AE-95BE-DF17A7BFECCD}"/>
              </a:ext>
            </a:extLst>
          </p:cNvPr>
          <p:cNvSpPr/>
          <p:nvPr/>
        </p:nvSpPr>
        <p:spPr>
          <a:xfrm>
            <a:off x="7600408" y="3466072"/>
            <a:ext cx="875157" cy="1087182"/>
          </a:xfrm>
          <a:custGeom>
            <a:avLst/>
            <a:gdLst>
              <a:gd name="connsiteX0" fmla="*/ 160220 w 875157"/>
              <a:gd name="connsiteY0" fmla="*/ 0 h 1087182"/>
              <a:gd name="connsiteX1" fmla="*/ 875157 w 875157"/>
              <a:gd name="connsiteY1" fmla="*/ 0 h 1087182"/>
              <a:gd name="connsiteX2" fmla="*/ 871441 w 875157"/>
              <a:gd name="connsiteY2" fmla="*/ 119440 h 1087182"/>
              <a:gd name="connsiteX3" fmla="*/ 674082 w 875157"/>
              <a:gd name="connsiteY3" fmla="*/ 944897 h 1087182"/>
              <a:gd name="connsiteX4" fmla="*/ 602749 w 875157"/>
              <a:gd name="connsiteY4" fmla="*/ 1087182 h 1087182"/>
              <a:gd name="connsiteX5" fmla="*/ 0 w 875157"/>
              <a:gd name="connsiteY5" fmla="*/ 739185 h 1087182"/>
              <a:gd name="connsiteX6" fmla="*/ 65040 w 875157"/>
              <a:gd name="connsiteY6" fmla="*/ 570856 h 1087182"/>
              <a:gd name="connsiteX7" fmla="*/ 149330 w 875157"/>
              <a:gd name="connsiteY7" fmla="*/ 188098 h 1087182"/>
              <a:gd name="connsiteX8" fmla="*/ 160220 w 875157"/>
              <a:gd name="connsiteY8" fmla="*/ 0 h 1087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5157" h="1087182">
                <a:moveTo>
                  <a:pt x="160220" y="0"/>
                </a:moveTo>
                <a:lnTo>
                  <a:pt x="875157" y="0"/>
                </a:lnTo>
                <a:lnTo>
                  <a:pt x="871441" y="119440"/>
                </a:lnTo>
                <a:cubicBezTo>
                  <a:pt x="853215" y="411486"/>
                  <a:pt x="784507" y="689605"/>
                  <a:pt x="674082" y="944897"/>
                </a:cubicBezTo>
                <a:lnTo>
                  <a:pt x="602749" y="1087182"/>
                </a:lnTo>
                <a:lnTo>
                  <a:pt x="0" y="739185"/>
                </a:lnTo>
                <a:lnTo>
                  <a:pt x="65040" y="570856"/>
                </a:lnTo>
                <a:cubicBezTo>
                  <a:pt x="105279" y="448792"/>
                  <a:pt x="133862" y="320675"/>
                  <a:pt x="149330" y="188098"/>
                </a:cubicBezTo>
                <a:lnTo>
                  <a:pt x="160220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5674E64B-7614-4B14-A0B5-180DC6059314}"/>
              </a:ext>
            </a:extLst>
          </p:cNvPr>
          <p:cNvSpPr/>
          <p:nvPr/>
        </p:nvSpPr>
        <p:spPr>
          <a:xfrm>
            <a:off x="8207307" y="3466072"/>
            <a:ext cx="661781" cy="1277296"/>
          </a:xfrm>
          <a:custGeom>
            <a:avLst/>
            <a:gdLst>
              <a:gd name="connsiteX0" fmla="*/ 273120 w 661781"/>
              <a:gd name="connsiteY0" fmla="*/ 0 h 1277296"/>
              <a:gd name="connsiteX1" fmla="*/ 661781 w 661781"/>
              <a:gd name="connsiteY1" fmla="*/ 0 h 1277296"/>
              <a:gd name="connsiteX2" fmla="*/ 649340 w 661781"/>
              <a:gd name="connsiteY2" fmla="*/ 244474 h 1277296"/>
              <a:gd name="connsiteX3" fmla="*/ 360093 w 661781"/>
              <a:gd name="connsiteY3" fmla="*/ 1216533 h 1277296"/>
              <a:gd name="connsiteX4" fmla="*/ 325135 w 661781"/>
              <a:gd name="connsiteY4" fmla="*/ 1277296 h 1277296"/>
              <a:gd name="connsiteX5" fmla="*/ 0 w 661781"/>
              <a:gd name="connsiteY5" fmla="*/ 1089579 h 1277296"/>
              <a:gd name="connsiteX6" fmla="*/ 11256 w 661781"/>
              <a:gd name="connsiteY6" fmla="*/ 1069627 h 1277296"/>
              <a:gd name="connsiteX7" fmla="*/ 262755 w 661781"/>
              <a:gd name="connsiteY7" fmla="*/ 207709 h 1277296"/>
              <a:gd name="connsiteX8" fmla="*/ 273120 w 661781"/>
              <a:gd name="connsiteY8" fmla="*/ 0 h 127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1781" h="1277296">
                <a:moveTo>
                  <a:pt x="273120" y="0"/>
                </a:moveTo>
                <a:lnTo>
                  <a:pt x="661781" y="0"/>
                </a:lnTo>
                <a:lnTo>
                  <a:pt x="649340" y="244474"/>
                </a:lnTo>
                <a:cubicBezTo>
                  <a:pt x="613814" y="591610"/>
                  <a:pt x="513312" y="919685"/>
                  <a:pt x="360093" y="1216533"/>
                </a:cubicBezTo>
                <a:lnTo>
                  <a:pt x="325135" y="1277296"/>
                </a:lnTo>
                <a:lnTo>
                  <a:pt x="0" y="1089579"/>
                </a:lnTo>
                <a:lnTo>
                  <a:pt x="11256" y="1069627"/>
                </a:lnTo>
                <a:cubicBezTo>
                  <a:pt x="144480" y="806414"/>
                  <a:pt x="231866" y="515512"/>
                  <a:pt x="262755" y="207709"/>
                </a:cubicBezTo>
                <a:lnTo>
                  <a:pt x="27312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5FE9928B-F3D2-4ABB-BCE4-BB0FF8A2032B}"/>
              </a:ext>
            </a:extLst>
          </p:cNvPr>
          <p:cNvSpPr/>
          <p:nvPr/>
        </p:nvSpPr>
        <p:spPr>
          <a:xfrm>
            <a:off x="6182799" y="3472410"/>
            <a:ext cx="872462" cy="917530"/>
          </a:xfrm>
          <a:custGeom>
            <a:avLst/>
            <a:gdLst>
              <a:gd name="connsiteX0" fmla="*/ 0 w 872462"/>
              <a:gd name="connsiteY0" fmla="*/ 0 h 917530"/>
              <a:gd name="connsiteX1" fmla="*/ 872462 w 872462"/>
              <a:gd name="connsiteY1" fmla="*/ 503716 h 917530"/>
              <a:gd name="connsiteX2" fmla="*/ 867798 w 872462"/>
              <a:gd name="connsiteY2" fmla="*/ 512716 h 917530"/>
              <a:gd name="connsiteX3" fmla="*/ 784613 w 872462"/>
              <a:gd name="connsiteY3" fmla="*/ 648651 h 917530"/>
              <a:gd name="connsiteX4" fmla="*/ 678995 w 872462"/>
              <a:gd name="connsiteY4" fmla="*/ 776360 h 917530"/>
              <a:gd name="connsiteX5" fmla="*/ 525040 w 872462"/>
              <a:gd name="connsiteY5" fmla="*/ 909395 h 917530"/>
              <a:gd name="connsiteX6" fmla="*/ 529737 w 872462"/>
              <a:gd name="connsiteY6" fmla="*/ 917530 h 917530"/>
              <a:gd name="connsiteX7" fmla="*/ 529736 w 872462"/>
              <a:gd name="connsiteY7" fmla="*/ 917530 h 917530"/>
              <a:gd name="connsiteX8" fmla="*/ 0 w 872462"/>
              <a:gd name="connsiteY8" fmla="*/ 0 h 91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462" h="917530">
                <a:moveTo>
                  <a:pt x="0" y="0"/>
                </a:moveTo>
                <a:lnTo>
                  <a:pt x="872462" y="503716"/>
                </a:lnTo>
                <a:lnTo>
                  <a:pt x="867798" y="512716"/>
                </a:lnTo>
                <a:lnTo>
                  <a:pt x="784613" y="648651"/>
                </a:lnTo>
                <a:cubicBezTo>
                  <a:pt x="752339" y="693848"/>
                  <a:pt x="717027" y="736529"/>
                  <a:pt x="678995" y="776360"/>
                </a:cubicBezTo>
                <a:lnTo>
                  <a:pt x="525040" y="909395"/>
                </a:lnTo>
                <a:lnTo>
                  <a:pt x="529737" y="917530"/>
                </a:lnTo>
                <a:lnTo>
                  <a:pt x="529736" y="917530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09ED8927-8337-4767-9EB9-744CF98F8644}"/>
              </a:ext>
            </a:extLst>
          </p:cNvPr>
          <p:cNvSpPr/>
          <p:nvPr/>
        </p:nvSpPr>
        <p:spPr>
          <a:xfrm>
            <a:off x="5092997" y="3484056"/>
            <a:ext cx="899665" cy="918848"/>
          </a:xfrm>
          <a:custGeom>
            <a:avLst/>
            <a:gdLst>
              <a:gd name="connsiteX0" fmla="*/ 899665 w 899665"/>
              <a:gd name="connsiteY0" fmla="*/ 0 h 918848"/>
              <a:gd name="connsiteX1" fmla="*/ 369168 w 899665"/>
              <a:gd name="connsiteY1" fmla="*/ 918848 h 918848"/>
              <a:gd name="connsiteX2" fmla="*/ 242709 w 899665"/>
              <a:gd name="connsiteY2" fmla="*/ 822282 h 918848"/>
              <a:gd name="connsiteX3" fmla="*/ 15888 w 899665"/>
              <a:gd name="connsiteY3" fmla="*/ 540324 h 918848"/>
              <a:gd name="connsiteX4" fmla="*/ 4053 w 899665"/>
              <a:gd name="connsiteY4" fmla="*/ 517082 h 918848"/>
              <a:gd name="connsiteX5" fmla="*/ 1 w 899665"/>
              <a:gd name="connsiteY5" fmla="*/ 519422 h 918848"/>
              <a:gd name="connsiteX6" fmla="*/ 0 w 899665"/>
              <a:gd name="connsiteY6" fmla="*/ 519421 h 918848"/>
              <a:gd name="connsiteX7" fmla="*/ 899665 w 899665"/>
              <a:gd name="connsiteY7" fmla="*/ 0 h 918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9665" h="918848">
                <a:moveTo>
                  <a:pt x="899665" y="0"/>
                </a:moveTo>
                <a:lnTo>
                  <a:pt x="369168" y="918848"/>
                </a:lnTo>
                <a:lnTo>
                  <a:pt x="242709" y="822282"/>
                </a:lnTo>
                <a:cubicBezTo>
                  <a:pt x="153737" y="741565"/>
                  <a:pt x="77025" y="646421"/>
                  <a:pt x="15888" y="540324"/>
                </a:cubicBezTo>
                <a:lnTo>
                  <a:pt x="4053" y="517082"/>
                </a:lnTo>
                <a:lnTo>
                  <a:pt x="1" y="519422"/>
                </a:lnTo>
                <a:lnTo>
                  <a:pt x="0" y="519421"/>
                </a:lnTo>
                <a:lnTo>
                  <a:pt x="899665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178D586F-0ED0-4AD4-89A5-991309882143}"/>
              </a:ext>
            </a:extLst>
          </p:cNvPr>
          <p:cNvSpPr/>
          <p:nvPr/>
        </p:nvSpPr>
        <p:spPr>
          <a:xfrm>
            <a:off x="5520637" y="3517559"/>
            <a:ext cx="538292" cy="1073949"/>
          </a:xfrm>
          <a:custGeom>
            <a:avLst/>
            <a:gdLst>
              <a:gd name="connsiteX0" fmla="*/ 538292 w 538292"/>
              <a:gd name="connsiteY0" fmla="*/ 0 h 1073949"/>
              <a:gd name="connsiteX1" fmla="*/ 538292 w 538292"/>
              <a:gd name="connsiteY1" fmla="*/ 1073949 h 1073949"/>
              <a:gd name="connsiteX2" fmla="*/ 322697 w 538292"/>
              <a:gd name="connsiteY2" fmla="*/ 1051187 h 1073949"/>
              <a:gd name="connsiteX3" fmla="*/ 137598 w 538292"/>
              <a:gd name="connsiteY3" fmla="*/ 993611 h 1073949"/>
              <a:gd name="connsiteX4" fmla="*/ 4573 w 538292"/>
              <a:gd name="connsiteY4" fmla="*/ 924429 h 1073949"/>
              <a:gd name="connsiteX5" fmla="*/ 1 w 538292"/>
              <a:gd name="connsiteY5" fmla="*/ 932349 h 1073949"/>
              <a:gd name="connsiteX6" fmla="*/ 0 w 538292"/>
              <a:gd name="connsiteY6" fmla="*/ 932349 h 1073949"/>
              <a:gd name="connsiteX7" fmla="*/ 538292 w 538292"/>
              <a:gd name="connsiteY7" fmla="*/ 0 h 107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8292" h="1073949">
                <a:moveTo>
                  <a:pt x="538292" y="0"/>
                </a:moveTo>
                <a:lnTo>
                  <a:pt x="538292" y="1073949"/>
                </a:lnTo>
                <a:lnTo>
                  <a:pt x="322697" y="1051187"/>
                </a:lnTo>
                <a:cubicBezTo>
                  <a:pt x="258852" y="1037504"/>
                  <a:pt x="196985" y="1018137"/>
                  <a:pt x="137598" y="993611"/>
                </a:cubicBezTo>
                <a:lnTo>
                  <a:pt x="4573" y="924429"/>
                </a:lnTo>
                <a:lnTo>
                  <a:pt x="1" y="932349"/>
                </a:lnTo>
                <a:lnTo>
                  <a:pt x="0" y="932349"/>
                </a:lnTo>
                <a:lnTo>
                  <a:pt x="538292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A2552A5B-9B9C-444E-8A3E-6AA90C92337A}"/>
              </a:ext>
            </a:extLst>
          </p:cNvPr>
          <p:cNvSpPr/>
          <p:nvPr/>
        </p:nvSpPr>
        <p:spPr>
          <a:xfrm>
            <a:off x="6133070" y="3534559"/>
            <a:ext cx="517310" cy="1051296"/>
          </a:xfrm>
          <a:custGeom>
            <a:avLst/>
            <a:gdLst>
              <a:gd name="connsiteX0" fmla="*/ 0 w 517310"/>
              <a:gd name="connsiteY0" fmla="*/ 0 h 1051296"/>
              <a:gd name="connsiteX1" fmla="*/ 517310 w 517310"/>
              <a:gd name="connsiteY1" fmla="*/ 896007 h 1051296"/>
              <a:gd name="connsiteX2" fmla="*/ 517310 w 517310"/>
              <a:gd name="connsiteY2" fmla="*/ 896007 h 1051296"/>
              <a:gd name="connsiteX3" fmla="*/ 511845 w 517310"/>
              <a:gd name="connsiteY3" fmla="*/ 886542 h 1051296"/>
              <a:gd name="connsiteX4" fmla="*/ 372446 w 517310"/>
              <a:gd name="connsiteY4" fmla="*/ 965786 h 1051296"/>
              <a:gd name="connsiteX5" fmla="*/ 162049 w 517310"/>
              <a:gd name="connsiteY5" fmla="*/ 1034187 h 1051296"/>
              <a:gd name="connsiteX6" fmla="*/ 0 w 517310"/>
              <a:gd name="connsiteY6" fmla="*/ 1051296 h 1051296"/>
              <a:gd name="connsiteX7" fmla="*/ 0 w 517310"/>
              <a:gd name="connsiteY7" fmla="*/ 0 h 105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310" h="1051296">
                <a:moveTo>
                  <a:pt x="0" y="0"/>
                </a:moveTo>
                <a:lnTo>
                  <a:pt x="517310" y="896007"/>
                </a:lnTo>
                <a:lnTo>
                  <a:pt x="517310" y="896007"/>
                </a:lnTo>
                <a:lnTo>
                  <a:pt x="511845" y="886542"/>
                </a:lnTo>
                <a:lnTo>
                  <a:pt x="372446" y="965786"/>
                </a:lnTo>
                <a:cubicBezTo>
                  <a:pt x="305397" y="995487"/>
                  <a:pt x="235014" y="1018550"/>
                  <a:pt x="162049" y="1034187"/>
                </a:cubicBezTo>
                <a:lnTo>
                  <a:pt x="0" y="1051296"/>
                </a:lnTo>
                <a:lnTo>
                  <a:pt x="0" y="0"/>
                </a:lnTo>
                <a:close/>
              </a:path>
            </a:pathLst>
          </a:cu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2CA0580-78CE-4601-8CB4-480C09E33889}"/>
              </a:ext>
            </a:extLst>
          </p:cNvPr>
          <p:cNvSpPr/>
          <p:nvPr/>
        </p:nvSpPr>
        <p:spPr>
          <a:xfrm>
            <a:off x="6712536" y="3976339"/>
            <a:ext cx="848560" cy="954776"/>
          </a:xfrm>
          <a:custGeom>
            <a:avLst/>
            <a:gdLst>
              <a:gd name="connsiteX0" fmla="*/ 343094 w 848560"/>
              <a:gd name="connsiteY0" fmla="*/ 0 h 954776"/>
              <a:gd name="connsiteX1" fmla="*/ 848560 w 848560"/>
              <a:gd name="connsiteY1" fmla="*/ 291831 h 954776"/>
              <a:gd name="connsiteX2" fmla="*/ 834363 w 848560"/>
              <a:gd name="connsiteY2" fmla="*/ 323779 h 954776"/>
              <a:gd name="connsiteX3" fmla="*/ 435960 w 848560"/>
              <a:gd name="connsiteY3" fmla="*/ 853556 h 954776"/>
              <a:gd name="connsiteX4" fmla="*/ 378389 w 848560"/>
              <a:gd name="connsiteY4" fmla="*/ 901047 h 954776"/>
              <a:gd name="connsiteX5" fmla="*/ 315573 w 848560"/>
              <a:gd name="connsiteY5" fmla="*/ 952706 h 954776"/>
              <a:gd name="connsiteX6" fmla="*/ 312447 w 848560"/>
              <a:gd name="connsiteY6" fmla="*/ 954776 h 954776"/>
              <a:gd name="connsiteX7" fmla="*/ 0 w 848560"/>
              <a:gd name="connsiteY7" fmla="*/ 413601 h 954776"/>
              <a:gd name="connsiteX8" fmla="*/ 5543 w 848560"/>
              <a:gd name="connsiteY8" fmla="*/ 409977 h 954776"/>
              <a:gd name="connsiteX9" fmla="*/ 286126 w 848560"/>
              <a:gd name="connsiteY9" fmla="*/ 108996 h 954776"/>
              <a:gd name="connsiteX10" fmla="*/ 338061 w 848560"/>
              <a:gd name="connsiteY10" fmla="*/ 8787 h 954776"/>
              <a:gd name="connsiteX11" fmla="*/ 342269 w 848560"/>
              <a:gd name="connsiteY11" fmla="*/ 1910 h 954776"/>
              <a:gd name="connsiteX12" fmla="*/ 343094 w 848560"/>
              <a:gd name="connsiteY12" fmla="*/ 0 h 95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8560" h="954776">
                <a:moveTo>
                  <a:pt x="343094" y="0"/>
                </a:moveTo>
                <a:lnTo>
                  <a:pt x="848560" y="291831"/>
                </a:lnTo>
                <a:lnTo>
                  <a:pt x="834363" y="323779"/>
                </a:lnTo>
                <a:cubicBezTo>
                  <a:pt x="732787" y="527096"/>
                  <a:pt x="597160" y="706806"/>
                  <a:pt x="435960" y="853556"/>
                </a:cubicBezTo>
                <a:lnTo>
                  <a:pt x="378389" y="901047"/>
                </a:lnTo>
                <a:lnTo>
                  <a:pt x="315573" y="952706"/>
                </a:lnTo>
                <a:lnTo>
                  <a:pt x="312447" y="954776"/>
                </a:lnTo>
                <a:lnTo>
                  <a:pt x="0" y="413601"/>
                </a:lnTo>
                <a:lnTo>
                  <a:pt x="5543" y="409977"/>
                </a:lnTo>
                <a:cubicBezTo>
                  <a:pt x="115412" y="328148"/>
                  <a:pt x="210591" y="226092"/>
                  <a:pt x="286126" y="108996"/>
                </a:cubicBezTo>
                <a:lnTo>
                  <a:pt x="338061" y="8787"/>
                </a:lnTo>
                <a:lnTo>
                  <a:pt x="342269" y="1910"/>
                </a:lnTo>
                <a:lnTo>
                  <a:pt x="343094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88E4B60-0154-4E95-A8C6-20C2A21E3A0D}"/>
              </a:ext>
            </a:extLst>
          </p:cNvPr>
          <p:cNvSpPr/>
          <p:nvPr/>
        </p:nvSpPr>
        <p:spPr>
          <a:xfrm>
            <a:off x="4628690" y="4003478"/>
            <a:ext cx="833475" cy="921276"/>
          </a:xfrm>
          <a:custGeom>
            <a:avLst/>
            <a:gdLst>
              <a:gd name="connsiteX0" fmla="*/ 464308 w 833475"/>
              <a:gd name="connsiteY0" fmla="*/ 0 h 921276"/>
              <a:gd name="connsiteX1" fmla="*/ 480195 w 833475"/>
              <a:gd name="connsiteY1" fmla="*/ 31200 h 921276"/>
              <a:gd name="connsiteX2" fmla="*/ 707016 w 833475"/>
              <a:gd name="connsiteY2" fmla="*/ 313158 h 921276"/>
              <a:gd name="connsiteX3" fmla="*/ 829348 w 833475"/>
              <a:gd name="connsiteY3" fmla="*/ 406573 h 921276"/>
              <a:gd name="connsiteX4" fmla="*/ 833475 w 833475"/>
              <a:gd name="connsiteY4" fmla="*/ 399426 h 921276"/>
              <a:gd name="connsiteX5" fmla="*/ 833475 w 833475"/>
              <a:gd name="connsiteY5" fmla="*/ 399426 h 921276"/>
              <a:gd name="connsiteX6" fmla="*/ 532185 w 833475"/>
              <a:gd name="connsiteY6" fmla="*/ 921276 h 921276"/>
              <a:gd name="connsiteX7" fmla="*/ 453865 w 833475"/>
              <a:gd name="connsiteY7" fmla="*/ 861746 h 921276"/>
              <a:gd name="connsiteX8" fmla="*/ 345904 w 833475"/>
              <a:gd name="connsiteY8" fmla="*/ 763450 h 921276"/>
              <a:gd name="connsiteX9" fmla="*/ 310812 w 833475"/>
              <a:gd name="connsiteY9" fmla="*/ 725626 h 921276"/>
              <a:gd name="connsiteX10" fmla="*/ 250688 w 833475"/>
              <a:gd name="connsiteY10" fmla="*/ 660015 h 921276"/>
              <a:gd name="connsiteX11" fmla="*/ 78077 w 833475"/>
              <a:gd name="connsiteY11" fmla="*/ 417104 h 921276"/>
              <a:gd name="connsiteX12" fmla="*/ 0 w 833475"/>
              <a:gd name="connsiteY12" fmla="*/ 268067 h 921276"/>
              <a:gd name="connsiteX13" fmla="*/ 464308 w 833475"/>
              <a:gd name="connsiteY13" fmla="*/ 0 h 92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3475" h="921276">
                <a:moveTo>
                  <a:pt x="464308" y="0"/>
                </a:moveTo>
                <a:lnTo>
                  <a:pt x="480195" y="31200"/>
                </a:lnTo>
                <a:cubicBezTo>
                  <a:pt x="541332" y="137297"/>
                  <a:pt x="618044" y="232441"/>
                  <a:pt x="707016" y="313158"/>
                </a:cubicBezTo>
                <a:lnTo>
                  <a:pt x="829348" y="406573"/>
                </a:lnTo>
                <a:lnTo>
                  <a:pt x="833475" y="399426"/>
                </a:lnTo>
                <a:lnTo>
                  <a:pt x="833475" y="399426"/>
                </a:lnTo>
                <a:lnTo>
                  <a:pt x="532185" y="921276"/>
                </a:lnTo>
                <a:lnTo>
                  <a:pt x="453865" y="861746"/>
                </a:lnTo>
                <a:cubicBezTo>
                  <a:pt x="416606" y="830621"/>
                  <a:pt x="380588" y="797822"/>
                  <a:pt x="345904" y="763450"/>
                </a:cubicBezTo>
                <a:lnTo>
                  <a:pt x="310812" y="725626"/>
                </a:lnTo>
                <a:lnTo>
                  <a:pt x="250688" y="660015"/>
                </a:lnTo>
                <a:cubicBezTo>
                  <a:pt x="187209" y="584682"/>
                  <a:pt x="129421" y="503434"/>
                  <a:pt x="78077" y="417104"/>
                </a:cubicBezTo>
                <a:lnTo>
                  <a:pt x="0" y="268067"/>
                </a:lnTo>
                <a:lnTo>
                  <a:pt x="464308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917FF488-AC07-440A-9CB1-61159041CB23}"/>
              </a:ext>
            </a:extLst>
          </p:cNvPr>
          <p:cNvSpPr/>
          <p:nvPr/>
        </p:nvSpPr>
        <p:spPr>
          <a:xfrm>
            <a:off x="7024982" y="4272010"/>
            <a:ext cx="1144890" cy="1223685"/>
          </a:xfrm>
          <a:custGeom>
            <a:avLst/>
            <a:gdLst>
              <a:gd name="connsiteX0" fmla="*/ 542763 w 1144890"/>
              <a:gd name="connsiteY0" fmla="*/ 0 h 1223685"/>
              <a:gd name="connsiteX1" fmla="*/ 1144890 w 1144890"/>
              <a:gd name="connsiteY1" fmla="*/ 347638 h 1223685"/>
              <a:gd name="connsiteX2" fmla="*/ 1134264 w 1144890"/>
              <a:gd name="connsiteY2" fmla="*/ 368834 h 1223685"/>
              <a:gd name="connsiteX3" fmla="*/ 1117287 w 1144890"/>
              <a:gd name="connsiteY3" fmla="*/ 398927 h 1223685"/>
              <a:gd name="connsiteX4" fmla="*/ 1017992 w 1144890"/>
              <a:gd name="connsiteY4" fmla="*/ 551414 h 1223685"/>
              <a:gd name="connsiteX5" fmla="*/ 952721 w 1144890"/>
              <a:gd name="connsiteY5" fmla="*/ 644281 h 1223685"/>
              <a:gd name="connsiteX6" fmla="*/ 879687 w 1144890"/>
              <a:gd name="connsiteY6" fmla="*/ 732946 h 1223685"/>
              <a:gd name="connsiteX7" fmla="*/ 767697 w 1144890"/>
              <a:gd name="connsiteY7" fmla="*/ 860564 h 1223685"/>
              <a:gd name="connsiteX8" fmla="*/ 734953 w 1144890"/>
              <a:gd name="connsiteY8" fmla="*/ 892317 h 1223685"/>
              <a:gd name="connsiteX9" fmla="*/ 566732 w 1144890"/>
              <a:gd name="connsiteY9" fmla="*/ 1046816 h 1223685"/>
              <a:gd name="connsiteX10" fmla="*/ 355150 w 1144890"/>
              <a:gd name="connsiteY10" fmla="*/ 1202636 h 1223685"/>
              <a:gd name="connsiteX11" fmla="*/ 324602 w 1144890"/>
              <a:gd name="connsiteY11" fmla="*/ 1221331 h 1223685"/>
              <a:gd name="connsiteX12" fmla="*/ 325961 w 1144890"/>
              <a:gd name="connsiteY12" fmla="*/ 1223685 h 1223685"/>
              <a:gd name="connsiteX13" fmla="*/ 325961 w 1144890"/>
              <a:gd name="connsiteY13" fmla="*/ 1223685 h 1223685"/>
              <a:gd name="connsiteX14" fmla="*/ 0 w 1144890"/>
              <a:gd name="connsiteY14" fmla="*/ 659105 h 1223685"/>
              <a:gd name="connsiteX15" fmla="*/ 1 w 1144890"/>
              <a:gd name="connsiteY15" fmla="*/ 659105 h 1223685"/>
              <a:gd name="connsiteX16" fmla="*/ 261 w 1144890"/>
              <a:gd name="connsiteY16" fmla="*/ 659556 h 1223685"/>
              <a:gd name="connsiteX17" fmla="*/ 65943 w 1144890"/>
              <a:gd name="connsiteY17" fmla="*/ 605376 h 1223685"/>
              <a:gd name="connsiteX18" fmla="*/ 143003 w 1144890"/>
              <a:gd name="connsiteY18" fmla="*/ 542001 h 1223685"/>
              <a:gd name="connsiteX19" fmla="*/ 486251 w 1144890"/>
              <a:gd name="connsiteY19" fmla="*/ 111355 h 1223685"/>
              <a:gd name="connsiteX20" fmla="*/ 542763 w 1144890"/>
              <a:gd name="connsiteY20" fmla="*/ 0 h 122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44890" h="1223685">
                <a:moveTo>
                  <a:pt x="542763" y="0"/>
                </a:moveTo>
                <a:lnTo>
                  <a:pt x="1144890" y="347638"/>
                </a:lnTo>
                <a:lnTo>
                  <a:pt x="1134264" y="368834"/>
                </a:lnTo>
                <a:lnTo>
                  <a:pt x="1117287" y="398927"/>
                </a:lnTo>
                <a:lnTo>
                  <a:pt x="1017992" y="551414"/>
                </a:lnTo>
                <a:lnTo>
                  <a:pt x="952721" y="644281"/>
                </a:lnTo>
                <a:lnTo>
                  <a:pt x="879687" y="732946"/>
                </a:lnTo>
                <a:lnTo>
                  <a:pt x="767697" y="860564"/>
                </a:lnTo>
                <a:lnTo>
                  <a:pt x="734953" y="892317"/>
                </a:lnTo>
                <a:lnTo>
                  <a:pt x="566732" y="1046816"/>
                </a:lnTo>
                <a:cubicBezTo>
                  <a:pt x="499144" y="1102484"/>
                  <a:pt x="428520" y="1154521"/>
                  <a:pt x="355150" y="1202636"/>
                </a:cubicBezTo>
                <a:lnTo>
                  <a:pt x="324602" y="1221331"/>
                </a:lnTo>
                <a:lnTo>
                  <a:pt x="325961" y="1223685"/>
                </a:lnTo>
                <a:lnTo>
                  <a:pt x="325961" y="1223685"/>
                </a:lnTo>
                <a:lnTo>
                  <a:pt x="0" y="659105"/>
                </a:lnTo>
                <a:lnTo>
                  <a:pt x="1" y="659105"/>
                </a:lnTo>
                <a:lnTo>
                  <a:pt x="261" y="659556"/>
                </a:lnTo>
                <a:lnTo>
                  <a:pt x="65943" y="605376"/>
                </a:lnTo>
                <a:lnTo>
                  <a:pt x="143003" y="542001"/>
                </a:lnTo>
                <a:cubicBezTo>
                  <a:pt x="277063" y="419241"/>
                  <a:pt x="393124" y="273900"/>
                  <a:pt x="486251" y="111355"/>
                </a:cubicBezTo>
                <a:lnTo>
                  <a:pt x="542763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C0802E6-ECAA-4108-8995-BF5769E66170}"/>
              </a:ext>
            </a:extLst>
          </p:cNvPr>
          <p:cNvSpPr/>
          <p:nvPr/>
        </p:nvSpPr>
        <p:spPr>
          <a:xfrm>
            <a:off x="3981837" y="4273871"/>
            <a:ext cx="1179038" cy="1237342"/>
          </a:xfrm>
          <a:custGeom>
            <a:avLst/>
            <a:gdLst>
              <a:gd name="connsiteX0" fmla="*/ 642827 w 1179038"/>
              <a:gd name="connsiteY0" fmla="*/ 0 h 1237342"/>
              <a:gd name="connsiteX1" fmla="*/ 719234 w 1179038"/>
              <a:gd name="connsiteY1" fmla="*/ 144060 h 1237342"/>
              <a:gd name="connsiteX2" fmla="*/ 892811 w 1179038"/>
              <a:gd name="connsiteY2" fmla="*/ 385329 h 1237342"/>
              <a:gd name="connsiteX3" fmla="*/ 957665 w 1179038"/>
              <a:gd name="connsiteY3" fmla="*/ 455233 h 1237342"/>
              <a:gd name="connsiteX4" fmla="*/ 996932 w 1179038"/>
              <a:gd name="connsiteY4" fmla="*/ 498083 h 1237342"/>
              <a:gd name="connsiteX5" fmla="*/ 1104293 w 1179038"/>
              <a:gd name="connsiteY5" fmla="*/ 597048 h 1237342"/>
              <a:gd name="connsiteX6" fmla="*/ 1177565 w 1179038"/>
              <a:gd name="connsiteY6" fmla="*/ 653433 h 1237342"/>
              <a:gd name="connsiteX7" fmla="*/ 1179038 w 1179038"/>
              <a:gd name="connsiteY7" fmla="*/ 650883 h 1237342"/>
              <a:gd name="connsiteX8" fmla="*/ 1179038 w 1179038"/>
              <a:gd name="connsiteY8" fmla="*/ 650883 h 1237342"/>
              <a:gd name="connsiteX9" fmla="*/ 840445 w 1179038"/>
              <a:gd name="connsiteY9" fmla="*/ 1237342 h 1237342"/>
              <a:gd name="connsiteX10" fmla="*/ 738904 w 1179038"/>
              <a:gd name="connsiteY10" fmla="*/ 1174915 h 1237342"/>
              <a:gd name="connsiteX11" fmla="*/ 402408 w 1179038"/>
              <a:gd name="connsiteY11" fmla="*/ 897356 h 1237342"/>
              <a:gd name="connsiteX12" fmla="*/ 258355 w 1179038"/>
              <a:gd name="connsiteY12" fmla="*/ 741691 h 1237342"/>
              <a:gd name="connsiteX13" fmla="*/ 238977 w 1179038"/>
              <a:gd name="connsiteY13" fmla="*/ 717508 h 1237342"/>
              <a:gd name="connsiteX14" fmla="*/ 135067 w 1179038"/>
              <a:gd name="connsiteY14" fmla="*/ 582867 h 1237342"/>
              <a:gd name="connsiteX15" fmla="*/ 45713 w 1179038"/>
              <a:gd name="connsiteY15" fmla="*/ 442796 h 1237342"/>
              <a:gd name="connsiteX16" fmla="*/ 1121 w 1179038"/>
              <a:gd name="connsiteY16" fmla="*/ 370489 h 1237342"/>
              <a:gd name="connsiteX17" fmla="*/ 0 w 1179038"/>
              <a:gd name="connsiteY17" fmla="*/ 371136 h 1237342"/>
              <a:gd name="connsiteX18" fmla="*/ 0 w 1179038"/>
              <a:gd name="connsiteY18" fmla="*/ 371136 h 1237342"/>
              <a:gd name="connsiteX19" fmla="*/ 642827 w 1179038"/>
              <a:gd name="connsiteY19" fmla="*/ 0 h 123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79038" h="1237342">
                <a:moveTo>
                  <a:pt x="642827" y="0"/>
                </a:moveTo>
                <a:lnTo>
                  <a:pt x="719234" y="144060"/>
                </a:lnTo>
                <a:cubicBezTo>
                  <a:pt x="770865" y="229806"/>
                  <a:pt x="828977" y="310505"/>
                  <a:pt x="892811" y="385329"/>
                </a:cubicBezTo>
                <a:lnTo>
                  <a:pt x="957665" y="455233"/>
                </a:lnTo>
                <a:lnTo>
                  <a:pt x="996932" y="498083"/>
                </a:lnTo>
                <a:cubicBezTo>
                  <a:pt x="1031423" y="532689"/>
                  <a:pt x="1067241" y="565712"/>
                  <a:pt x="1104293" y="597048"/>
                </a:cubicBezTo>
                <a:lnTo>
                  <a:pt x="1177565" y="653433"/>
                </a:lnTo>
                <a:lnTo>
                  <a:pt x="1179038" y="650883"/>
                </a:lnTo>
                <a:lnTo>
                  <a:pt x="1179038" y="650883"/>
                </a:lnTo>
                <a:lnTo>
                  <a:pt x="840445" y="1237342"/>
                </a:lnTo>
                <a:lnTo>
                  <a:pt x="738904" y="1174915"/>
                </a:lnTo>
                <a:cubicBezTo>
                  <a:pt x="618566" y="1092644"/>
                  <a:pt x="505956" y="999675"/>
                  <a:pt x="402408" y="897356"/>
                </a:cubicBezTo>
                <a:lnTo>
                  <a:pt x="258355" y="741691"/>
                </a:lnTo>
                <a:lnTo>
                  <a:pt x="238977" y="717508"/>
                </a:lnTo>
                <a:lnTo>
                  <a:pt x="135067" y="582867"/>
                </a:lnTo>
                <a:lnTo>
                  <a:pt x="45713" y="442796"/>
                </a:lnTo>
                <a:lnTo>
                  <a:pt x="1121" y="370489"/>
                </a:lnTo>
                <a:lnTo>
                  <a:pt x="0" y="371136"/>
                </a:lnTo>
                <a:lnTo>
                  <a:pt x="0" y="371136"/>
                </a:lnTo>
                <a:lnTo>
                  <a:pt x="6428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8016EB7B-6177-4CA2-B888-4F124FE9B7A3}"/>
              </a:ext>
            </a:extLst>
          </p:cNvPr>
          <p:cNvSpPr/>
          <p:nvPr/>
        </p:nvSpPr>
        <p:spPr>
          <a:xfrm>
            <a:off x="6133070" y="4430566"/>
            <a:ext cx="830727" cy="806151"/>
          </a:xfrm>
          <a:custGeom>
            <a:avLst/>
            <a:gdLst>
              <a:gd name="connsiteX0" fmla="*/ 517310 w 830727"/>
              <a:gd name="connsiteY0" fmla="*/ 0 h 806151"/>
              <a:gd name="connsiteX1" fmla="*/ 830727 w 830727"/>
              <a:gd name="connsiteY1" fmla="*/ 542854 h 806151"/>
              <a:gd name="connsiteX2" fmla="*/ 830727 w 830727"/>
              <a:gd name="connsiteY2" fmla="*/ 542855 h 806151"/>
              <a:gd name="connsiteX3" fmla="*/ 829972 w 830727"/>
              <a:gd name="connsiteY3" fmla="*/ 541548 h 806151"/>
              <a:gd name="connsiteX4" fmla="*/ 757584 w 830727"/>
              <a:gd name="connsiteY4" fmla="*/ 589464 h 806151"/>
              <a:gd name="connsiteX5" fmla="*/ 175261 w 830727"/>
              <a:gd name="connsiteY5" fmla="*/ 794105 h 806151"/>
              <a:gd name="connsiteX6" fmla="*/ 0 w 830727"/>
              <a:gd name="connsiteY6" fmla="*/ 806151 h 806151"/>
              <a:gd name="connsiteX7" fmla="*/ 0 w 830727"/>
              <a:gd name="connsiteY7" fmla="*/ 163904 h 806151"/>
              <a:gd name="connsiteX8" fmla="*/ 216277 w 830727"/>
              <a:gd name="connsiteY8" fmla="*/ 135370 h 806151"/>
              <a:gd name="connsiteX9" fmla="*/ 470425 w 830727"/>
              <a:gd name="connsiteY9" fmla="*/ 30645 h 806151"/>
              <a:gd name="connsiteX10" fmla="*/ 517310 w 830727"/>
              <a:gd name="connsiteY10" fmla="*/ 0 h 806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0727" h="806151">
                <a:moveTo>
                  <a:pt x="517310" y="0"/>
                </a:moveTo>
                <a:lnTo>
                  <a:pt x="830727" y="542854"/>
                </a:lnTo>
                <a:lnTo>
                  <a:pt x="830727" y="542855"/>
                </a:lnTo>
                <a:lnTo>
                  <a:pt x="829972" y="541548"/>
                </a:lnTo>
                <a:lnTo>
                  <a:pt x="757584" y="589464"/>
                </a:lnTo>
                <a:cubicBezTo>
                  <a:pt x="580418" y="694326"/>
                  <a:pt x="383855" y="765215"/>
                  <a:pt x="175261" y="794105"/>
                </a:cubicBezTo>
                <a:lnTo>
                  <a:pt x="0" y="806151"/>
                </a:lnTo>
                <a:lnTo>
                  <a:pt x="0" y="163904"/>
                </a:lnTo>
                <a:lnTo>
                  <a:pt x="216277" y="135370"/>
                </a:lnTo>
                <a:cubicBezTo>
                  <a:pt x="305811" y="111244"/>
                  <a:pt x="391016" y="75823"/>
                  <a:pt x="470425" y="30645"/>
                </a:cubicBezTo>
                <a:lnTo>
                  <a:pt x="51731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1D407774-2A38-4D56-A96F-F5207EA45CFE}"/>
              </a:ext>
            </a:extLst>
          </p:cNvPr>
          <p:cNvSpPr/>
          <p:nvPr/>
        </p:nvSpPr>
        <p:spPr>
          <a:xfrm>
            <a:off x="5219262" y="4449908"/>
            <a:ext cx="839667" cy="787318"/>
          </a:xfrm>
          <a:custGeom>
            <a:avLst/>
            <a:gdLst>
              <a:gd name="connsiteX0" fmla="*/ 301376 w 839667"/>
              <a:gd name="connsiteY0" fmla="*/ 0 h 787318"/>
              <a:gd name="connsiteX1" fmla="*/ 438973 w 839667"/>
              <a:gd name="connsiteY1" fmla="*/ 71560 h 787318"/>
              <a:gd name="connsiteX2" fmla="*/ 624072 w 839667"/>
              <a:gd name="connsiteY2" fmla="*/ 129136 h 787318"/>
              <a:gd name="connsiteX3" fmla="*/ 839667 w 839667"/>
              <a:gd name="connsiteY3" fmla="*/ 151898 h 787318"/>
              <a:gd name="connsiteX4" fmla="*/ 839667 w 839667"/>
              <a:gd name="connsiteY4" fmla="*/ 787318 h 787318"/>
              <a:gd name="connsiteX5" fmla="*/ 706283 w 839667"/>
              <a:gd name="connsiteY5" fmla="*/ 779979 h 787318"/>
              <a:gd name="connsiteX6" fmla="*/ 117773 w 839667"/>
              <a:gd name="connsiteY6" fmla="*/ 590639 h 787318"/>
              <a:gd name="connsiteX7" fmla="*/ 1962 w 839667"/>
              <a:gd name="connsiteY7" fmla="*/ 518601 h 787318"/>
              <a:gd name="connsiteX8" fmla="*/ 1 w 839667"/>
              <a:gd name="connsiteY8" fmla="*/ 521998 h 787318"/>
              <a:gd name="connsiteX9" fmla="*/ 0 w 839667"/>
              <a:gd name="connsiteY9" fmla="*/ 521997 h 787318"/>
              <a:gd name="connsiteX10" fmla="*/ 301376 w 839667"/>
              <a:gd name="connsiteY10" fmla="*/ 0 h 787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9667" h="787318">
                <a:moveTo>
                  <a:pt x="301376" y="0"/>
                </a:moveTo>
                <a:lnTo>
                  <a:pt x="438973" y="71560"/>
                </a:lnTo>
                <a:cubicBezTo>
                  <a:pt x="498360" y="96086"/>
                  <a:pt x="560227" y="115453"/>
                  <a:pt x="624072" y="129136"/>
                </a:cubicBezTo>
                <a:lnTo>
                  <a:pt x="839667" y="151898"/>
                </a:lnTo>
                <a:lnTo>
                  <a:pt x="839667" y="787318"/>
                </a:lnTo>
                <a:lnTo>
                  <a:pt x="706283" y="779979"/>
                </a:lnTo>
                <a:cubicBezTo>
                  <a:pt x="496117" y="756724"/>
                  <a:pt x="297492" y="690936"/>
                  <a:pt x="117773" y="590639"/>
                </a:cubicBezTo>
                <a:lnTo>
                  <a:pt x="1962" y="518601"/>
                </a:lnTo>
                <a:lnTo>
                  <a:pt x="1" y="521998"/>
                </a:lnTo>
                <a:lnTo>
                  <a:pt x="0" y="521997"/>
                </a:lnTo>
                <a:lnTo>
                  <a:pt x="301376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2CC5B18-1542-48B5-A337-0951FBCF850B}"/>
              </a:ext>
            </a:extLst>
          </p:cNvPr>
          <p:cNvSpPr/>
          <p:nvPr/>
        </p:nvSpPr>
        <p:spPr>
          <a:xfrm>
            <a:off x="7350943" y="4620228"/>
            <a:ext cx="1144527" cy="1170445"/>
          </a:xfrm>
          <a:custGeom>
            <a:avLst/>
            <a:gdLst>
              <a:gd name="connsiteX0" fmla="*/ 819933 w 1144527"/>
              <a:gd name="connsiteY0" fmla="*/ 0 h 1170445"/>
              <a:gd name="connsiteX1" fmla="*/ 1144527 w 1144527"/>
              <a:gd name="connsiteY1" fmla="*/ 187404 h 1170445"/>
              <a:gd name="connsiteX2" fmla="*/ 1091850 w 1144527"/>
              <a:gd name="connsiteY2" fmla="*/ 278968 h 1170445"/>
              <a:gd name="connsiteX3" fmla="*/ 252185 w 1144527"/>
              <a:gd name="connsiteY3" fmla="*/ 1121308 h 1170445"/>
              <a:gd name="connsiteX4" fmla="*/ 170305 w 1144527"/>
              <a:gd name="connsiteY4" fmla="*/ 1170445 h 1170445"/>
              <a:gd name="connsiteX5" fmla="*/ 0 w 1144527"/>
              <a:gd name="connsiteY5" fmla="*/ 875467 h 1170445"/>
              <a:gd name="connsiteX6" fmla="*/ 64344 w 1144527"/>
              <a:gd name="connsiteY6" fmla="*/ 835767 h 1170445"/>
              <a:gd name="connsiteX7" fmla="*/ 280123 w 1144527"/>
              <a:gd name="connsiteY7" fmla="*/ 669065 h 1170445"/>
              <a:gd name="connsiteX8" fmla="*/ 408992 w 1144527"/>
              <a:gd name="connsiteY8" fmla="*/ 544099 h 1170445"/>
              <a:gd name="connsiteX9" fmla="*/ 434140 w 1144527"/>
              <a:gd name="connsiteY9" fmla="*/ 521001 h 1170445"/>
              <a:gd name="connsiteX10" fmla="*/ 441736 w 1144527"/>
              <a:gd name="connsiteY10" fmla="*/ 512346 h 1170445"/>
              <a:gd name="connsiteX11" fmla="*/ 475881 w 1144527"/>
              <a:gd name="connsiteY11" fmla="*/ 479234 h 1170445"/>
              <a:gd name="connsiteX12" fmla="*/ 553726 w 1144527"/>
              <a:gd name="connsiteY12" fmla="*/ 384728 h 1170445"/>
              <a:gd name="connsiteX13" fmla="*/ 607555 w 1144527"/>
              <a:gd name="connsiteY13" fmla="*/ 323388 h 1170445"/>
              <a:gd name="connsiteX14" fmla="*/ 626760 w 1144527"/>
              <a:gd name="connsiteY14" fmla="*/ 296063 h 1170445"/>
              <a:gd name="connsiteX15" fmla="*/ 649669 w 1144527"/>
              <a:gd name="connsiteY15" fmla="*/ 268251 h 1170445"/>
              <a:gd name="connsiteX16" fmla="*/ 692031 w 1144527"/>
              <a:gd name="connsiteY16" fmla="*/ 203196 h 1170445"/>
              <a:gd name="connsiteX17" fmla="*/ 759275 w 1144527"/>
              <a:gd name="connsiteY17" fmla="*/ 107521 h 1170445"/>
              <a:gd name="connsiteX18" fmla="*/ 791326 w 1144527"/>
              <a:gd name="connsiteY18" fmla="*/ 50709 h 1170445"/>
              <a:gd name="connsiteX19" fmla="*/ 799540 w 1144527"/>
              <a:gd name="connsiteY19" fmla="*/ 38094 h 1170445"/>
              <a:gd name="connsiteX20" fmla="*/ 808303 w 1144527"/>
              <a:gd name="connsiteY20" fmla="*/ 20616 h 1170445"/>
              <a:gd name="connsiteX21" fmla="*/ 819933 w 1144527"/>
              <a:gd name="connsiteY21" fmla="*/ 0 h 117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44527" h="1170445">
                <a:moveTo>
                  <a:pt x="819933" y="0"/>
                </a:moveTo>
                <a:lnTo>
                  <a:pt x="1144527" y="187404"/>
                </a:lnTo>
                <a:lnTo>
                  <a:pt x="1091850" y="278968"/>
                </a:lnTo>
                <a:cubicBezTo>
                  <a:pt x="876717" y="616413"/>
                  <a:pt x="589713" y="904255"/>
                  <a:pt x="252185" y="1121308"/>
                </a:cubicBezTo>
                <a:lnTo>
                  <a:pt x="170305" y="1170445"/>
                </a:lnTo>
                <a:lnTo>
                  <a:pt x="0" y="875467"/>
                </a:lnTo>
                <a:lnTo>
                  <a:pt x="64344" y="835767"/>
                </a:lnTo>
                <a:cubicBezTo>
                  <a:pt x="139391" y="784275"/>
                  <a:pt x="211426" y="728598"/>
                  <a:pt x="280123" y="669065"/>
                </a:cubicBezTo>
                <a:lnTo>
                  <a:pt x="408992" y="544099"/>
                </a:lnTo>
                <a:lnTo>
                  <a:pt x="434140" y="521001"/>
                </a:lnTo>
                <a:lnTo>
                  <a:pt x="441736" y="512346"/>
                </a:lnTo>
                <a:lnTo>
                  <a:pt x="475881" y="479234"/>
                </a:lnTo>
                <a:lnTo>
                  <a:pt x="553726" y="384728"/>
                </a:lnTo>
                <a:lnTo>
                  <a:pt x="607555" y="323388"/>
                </a:lnTo>
                <a:lnTo>
                  <a:pt x="626760" y="296063"/>
                </a:lnTo>
                <a:lnTo>
                  <a:pt x="649669" y="268251"/>
                </a:lnTo>
                <a:lnTo>
                  <a:pt x="692031" y="203196"/>
                </a:lnTo>
                <a:lnTo>
                  <a:pt x="759275" y="107521"/>
                </a:lnTo>
                <a:lnTo>
                  <a:pt x="791326" y="50709"/>
                </a:lnTo>
                <a:lnTo>
                  <a:pt x="799540" y="38094"/>
                </a:lnTo>
                <a:lnTo>
                  <a:pt x="808303" y="20616"/>
                </a:lnTo>
                <a:lnTo>
                  <a:pt x="819933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A9AA0AE7-5088-4C89-8C20-EE4A655F2B46}"/>
              </a:ext>
            </a:extLst>
          </p:cNvPr>
          <p:cNvSpPr/>
          <p:nvPr/>
        </p:nvSpPr>
        <p:spPr>
          <a:xfrm>
            <a:off x="3696227" y="4645007"/>
            <a:ext cx="1126056" cy="1139615"/>
          </a:xfrm>
          <a:custGeom>
            <a:avLst/>
            <a:gdLst>
              <a:gd name="connsiteX0" fmla="*/ 285610 w 1126056"/>
              <a:gd name="connsiteY0" fmla="*/ 0 h 1139615"/>
              <a:gd name="connsiteX1" fmla="*/ 331323 w 1126056"/>
              <a:gd name="connsiteY1" fmla="*/ 71660 h 1139615"/>
              <a:gd name="connsiteX2" fmla="*/ 405888 w 1126056"/>
              <a:gd name="connsiteY2" fmla="*/ 192567 h 1139615"/>
              <a:gd name="connsiteX3" fmla="*/ 420677 w 1126056"/>
              <a:gd name="connsiteY3" fmla="*/ 211731 h 1139615"/>
              <a:gd name="connsiteX4" fmla="*/ 436222 w 1126056"/>
              <a:gd name="connsiteY4" fmla="*/ 236098 h 1139615"/>
              <a:gd name="connsiteX5" fmla="*/ 524587 w 1126056"/>
              <a:gd name="connsiteY5" fmla="*/ 346372 h 1139615"/>
              <a:gd name="connsiteX6" fmla="*/ 539658 w 1126056"/>
              <a:gd name="connsiteY6" fmla="*/ 365900 h 1139615"/>
              <a:gd name="connsiteX7" fmla="*/ 543965 w 1126056"/>
              <a:gd name="connsiteY7" fmla="*/ 370555 h 1139615"/>
              <a:gd name="connsiteX8" fmla="*/ 577320 w 1126056"/>
              <a:gd name="connsiteY8" fmla="*/ 412179 h 1139615"/>
              <a:gd name="connsiteX9" fmla="*/ 1087613 w 1126056"/>
              <a:gd name="connsiteY9" fmla="*/ 851283 h 1139615"/>
              <a:gd name="connsiteX10" fmla="*/ 1122869 w 1126056"/>
              <a:gd name="connsiteY10" fmla="*/ 871725 h 1139615"/>
              <a:gd name="connsiteX11" fmla="*/ 1126055 w 1126056"/>
              <a:gd name="connsiteY11" fmla="*/ 866206 h 1139615"/>
              <a:gd name="connsiteX12" fmla="*/ 1126056 w 1126056"/>
              <a:gd name="connsiteY12" fmla="*/ 866206 h 1139615"/>
              <a:gd name="connsiteX13" fmla="*/ 968203 w 1126056"/>
              <a:gd name="connsiteY13" fmla="*/ 1139615 h 1139615"/>
              <a:gd name="connsiteX14" fmla="*/ 848357 w 1126056"/>
              <a:gd name="connsiteY14" fmla="*/ 1067364 h 1139615"/>
              <a:gd name="connsiteX15" fmla="*/ 44207 w 1126056"/>
              <a:gd name="connsiteY15" fmla="*/ 240136 h 1139615"/>
              <a:gd name="connsiteX16" fmla="*/ 0 w 1126056"/>
              <a:gd name="connsiteY16" fmla="*/ 164897 h 1139615"/>
              <a:gd name="connsiteX17" fmla="*/ 285610 w 1126056"/>
              <a:gd name="connsiteY17" fmla="*/ 0 h 1139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26056" h="1139615">
                <a:moveTo>
                  <a:pt x="285610" y="0"/>
                </a:moveTo>
                <a:lnTo>
                  <a:pt x="331323" y="71660"/>
                </a:lnTo>
                <a:lnTo>
                  <a:pt x="405888" y="192567"/>
                </a:lnTo>
                <a:lnTo>
                  <a:pt x="420677" y="211731"/>
                </a:lnTo>
                <a:lnTo>
                  <a:pt x="436222" y="236098"/>
                </a:lnTo>
                <a:lnTo>
                  <a:pt x="524587" y="346372"/>
                </a:lnTo>
                <a:lnTo>
                  <a:pt x="539658" y="365900"/>
                </a:lnTo>
                <a:lnTo>
                  <a:pt x="543965" y="370555"/>
                </a:lnTo>
                <a:lnTo>
                  <a:pt x="577320" y="412179"/>
                </a:lnTo>
                <a:cubicBezTo>
                  <a:pt x="726214" y="581387"/>
                  <a:pt x="897952" y="729421"/>
                  <a:pt x="1087613" y="851283"/>
                </a:cubicBezTo>
                <a:lnTo>
                  <a:pt x="1122869" y="871725"/>
                </a:lnTo>
                <a:lnTo>
                  <a:pt x="1126055" y="866206"/>
                </a:lnTo>
                <a:lnTo>
                  <a:pt x="1126056" y="866206"/>
                </a:lnTo>
                <a:lnTo>
                  <a:pt x="968203" y="1139615"/>
                </a:lnTo>
                <a:lnTo>
                  <a:pt x="848357" y="1067364"/>
                </a:lnTo>
                <a:cubicBezTo>
                  <a:pt x="525425" y="850867"/>
                  <a:pt x="250886" y="568685"/>
                  <a:pt x="44207" y="240136"/>
                </a:cubicBezTo>
                <a:lnTo>
                  <a:pt x="0" y="164897"/>
                </a:lnTo>
                <a:lnTo>
                  <a:pt x="28561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F864F3C3-B9F1-4441-9147-B08EF8752697}"/>
              </a:ext>
            </a:extLst>
          </p:cNvPr>
          <p:cNvSpPr/>
          <p:nvPr/>
        </p:nvSpPr>
        <p:spPr>
          <a:xfrm>
            <a:off x="4883236" y="4971906"/>
            <a:ext cx="1175693" cy="893528"/>
          </a:xfrm>
          <a:custGeom>
            <a:avLst/>
            <a:gdLst>
              <a:gd name="connsiteX0" fmla="*/ 336027 w 1175693"/>
              <a:gd name="connsiteY0" fmla="*/ 0 h 893528"/>
              <a:gd name="connsiteX1" fmla="*/ 455958 w 1175693"/>
              <a:gd name="connsiteY1" fmla="*/ 75528 h 893528"/>
              <a:gd name="connsiteX2" fmla="*/ 1041197 w 1175693"/>
              <a:gd name="connsiteY2" fmla="*/ 266156 h 893528"/>
              <a:gd name="connsiteX3" fmla="*/ 1175693 w 1175693"/>
              <a:gd name="connsiteY3" fmla="*/ 273648 h 893528"/>
              <a:gd name="connsiteX4" fmla="*/ 1175693 w 1175693"/>
              <a:gd name="connsiteY4" fmla="*/ 893528 h 893528"/>
              <a:gd name="connsiteX5" fmla="*/ 1031557 w 1175693"/>
              <a:gd name="connsiteY5" fmla="*/ 888920 h 893528"/>
              <a:gd name="connsiteX6" fmla="*/ 36438 w 1175693"/>
              <a:gd name="connsiteY6" fmla="*/ 599181 h 893528"/>
              <a:gd name="connsiteX7" fmla="*/ 2231 w 1175693"/>
              <a:gd name="connsiteY7" fmla="*/ 578151 h 893528"/>
              <a:gd name="connsiteX8" fmla="*/ 0 w 1175693"/>
              <a:gd name="connsiteY8" fmla="*/ 582015 h 893528"/>
              <a:gd name="connsiteX9" fmla="*/ 0 w 1175693"/>
              <a:gd name="connsiteY9" fmla="*/ 582015 h 893528"/>
              <a:gd name="connsiteX10" fmla="*/ 336027 w 1175693"/>
              <a:gd name="connsiteY10" fmla="*/ 0 h 89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75693" h="893528">
                <a:moveTo>
                  <a:pt x="336027" y="0"/>
                </a:moveTo>
                <a:lnTo>
                  <a:pt x="455958" y="75528"/>
                </a:lnTo>
                <a:cubicBezTo>
                  <a:pt x="634679" y="176507"/>
                  <a:pt x="832200" y="242743"/>
                  <a:pt x="1041197" y="266156"/>
                </a:cubicBezTo>
                <a:lnTo>
                  <a:pt x="1175693" y="273648"/>
                </a:lnTo>
                <a:lnTo>
                  <a:pt x="1175693" y="893528"/>
                </a:lnTo>
                <a:lnTo>
                  <a:pt x="1031557" y="888920"/>
                </a:lnTo>
                <a:cubicBezTo>
                  <a:pt x="672926" y="865917"/>
                  <a:pt x="335578" y="763628"/>
                  <a:pt x="36438" y="599181"/>
                </a:cubicBezTo>
                <a:lnTo>
                  <a:pt x="2231" y="578151"/>
                </a:lnTo>
                <a:lnTo>
                  <a:pt x="0" y="582015"/>
                </a:lnTo>
                <a:lnTo>
                  <a:pt x="0" y="582015"/>
                </a:lnTo>
                <a:lnTo>
                  <a:pt x="3360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C2E53A4-2121-4546-B63F-13972A4049A5}"/>
              </a:ext>
            </a:extLst>
          </p:cNvPr>
          <p:cNvSpPr/>
          <p:nvPr/>
        </p:nvSpPr>
        <p:spPr>
          <a:xfrm>
            <a:off x="6133070" y="4973421"/>
            <a:ext cx="1153254" cy="890271"/>
          </a:xfrm>
          <a:custGeom>
            <a:avLst/>
            <a:gdLst>
              <a:gd name="connsiteX0" fmla="*/ 830727 w 1153254"/>
              <a:gd name="connsiteY0" fmla="*/ 0 h 890271"/>
              <a:gd name="connsiteX1" fmla="*/ 1153254 w 1153254"/>
              <a:gd name="connsiteY1" fmla="*/ 558634 h 890271"/>
              <a:gd name="connsiteX2" fmla="*/ 1118650 w 1153254"/>
              <a:gd name="connsiteY2" fmla="*/ 579810 h 890271"/>
              <a:gd name="connsiteX3" fmla="*/ 96430 w 1153254"/>
              <a:gd name="connsiteY3" fmla="*/ 887092 h 890271"/>
              <a:gd name="connsiteX4" fmla="*/ 0 w 1153254"/>
              <a:gd name="connsiteY4" fmla="*/ 890271 h 890271"/>
              <a:gd name="connsiteX5" fmla="*/ 0 w 1153254"/>
              <a:gd name="connsiteY5" fmla="*/ 271360 h 890271"/>
              <a:gd name="connsiteX6" fmla="*/ 172022 w 1153254"/>
              <a:gd name="connsiteY6" fmla="*/ 259390 h 890271"/>
              <a:gd name="connsiteX7" fmla="*/ 751107 w 1153254"/>
              <a:gd name="connsiteY7" fmla="*/ 53357 h 890271"/>
              <a:gd name="connsiteX8" fmla="*/ 830727 w 1153254"/>
              <a:gd name="connsiteY8" fmla="*/ 0 h 89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254" h="890271">
                <a:moveTo>
                  <a:pt x="830727" y="0"/>
                </a:moveTo>
                <a:lnTo>
                  <a:pt x="1153254" y="558634"/>
                </a:lnTo>
                <a:lnTo>
                  <a:pt x="1118650" y="579810"/>
                </a:lnTo>
                <a:cubicBezTo>
                  <a:pt x="812999" y="753951"/>
                  <a:pt x="466071" y="862641"/>
                  <a:pt x="96430" y="887092"/>
                </a:cubicBezTo>
                <a:lnTo>
                  <a:pt x="0" y="890271"/>
                </a:lnTo>
                <a:lnTo>
                  <a:pt x="0" y="271360"/>
                </a:lnTo>
                <a:lnTo>
                  <a:pt x="172022" y="259390"/>
                </a:lnTo>
                <a:cubicBezTo>
                  <a:pt x="379456" y="230303"/>
                  <a:pt x="574926" y="158932"/>
                  <a:pt x="751107" y="53357"/>
                </a:cubicBezTo>
                <a:lnTo>
                  <a:pt x="830727" y="0"/>
                </a:lnTo>
                <a:close/>
              </a:path>
            </a:pathLst>
          </a:custGeom>
          <a:solidFill>
            <a:srgbClr val="A8D8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0D8DC839-1D22-4628-A6B8-2F8C78736BE8}"/>
              </a:ext>
            </a:extLst>
          </p:cNvPr>
          <p:cNvSpPr/>
          <p:nvPr/>
        </p:nvSpPr>
        <p:spPr>
          <a:xfrm>
            <a:off x="6133070" y="5532054"/>
            <a:ext cx="1324596" cy="649401"/>
          </a:xfrm>
          <a:custGeom>
            <a:avLst/>
            <a:gdLst>
              <a:gd name="connsiteX0" fmla="*/ 1153254 w 1324596"/>
              <a:gd name="connsiteY0" fmla="*/ 0 h 649401"/>
              <a:gd name="connsiteX1" fmla="*/ 1324596 w 1324596"/>
              <a:gd name="connsiteY1" fmla="*/ 296774 h 649401"/>
              <a:gd name="connsiteX2" fmla="*/ 1322373 w 1324596"/>
              <a:gd name="connsiteY2" fmla="*/ 298109 h 649401"/>
              <a:gd name="connsiteX3" fmla="*/ 146725 w 1324596"/>
              <a:gd name="connsiteY3" fmla="*/ 644657 h 649401"/>
              <a:gd name="connsiteX4" fmla="*/ 0 w 1324596"/>
              <a:gd name="connsiteY4" fmla="*/ 649401 h 649401"/>
              <a:gd name="connsiteX5" fmla="*/ 0 w 1324596"/>
              <a:gd name="connsiteY5" fmla="*/ 339476 h 649401"/>
              <a:gd name="connsiteX6" fmla="*/ 90771 w 1324596"/>
              <a:gd name="connsiteY6" fmla="*/ 336563 h 649401"/>
              <a:gd name="connsiteX7" fmla="*/ 1083718 w 1324596"/>
              <a:gd name="connsiteY7" fmla="*/ 46415 h 649401"/>
              <a:gd name="connsiteX8" fmla="*/ 1154748 w 1324596"/>
              <a:gd name="connsiteY8" fmla="*/ 2589 h 649401"/>
              <a:gd name="connsiteX9" fmla="*/ 1153254 w 1324596"/>
              <a:gd name="connsiteY9" fmla="*/ 1 h 649401"/>
              <a:gd name="connsiteX10" fmla="*/ 1153254 w 1324596"/>
              <a:gd name="connsiteY10" fmla="*/ 0 h 64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4596" h="649401">
                <a:moveTo>
                  <a:pt x="1153254" y="0"/>
                </a:moveTo>
                <a:lnTo>
                  <a:pt x="1324596" y="296774"/>
                </a:lnTo>
                <a:lnTo>
                  <a:pt x="1322373" y="298109"/>
                </a:lnTo>
                <a:cubicBezTo>
                  <a:pt x="970846" y="494503"/>
                  <a:pt x="571847" y="617081"/>
                  <a:pt x="146725" y="644657"/>
                </a:cubicBezTo>
                <a:lnTo>
                  <a:pt x="0" y="649401"/>
                </a:lnTo>
                <a:lnTo>
                  <a:pt x="0" y="339476"/>
                </a:lnTo>
                <a:lnTo>
                  <a:pt x="90771" y="336563"/>
                </a:lnTo>
                <a:cubicBezTo>
                  <a:pt x="448619" y="313528"/>
                  <a:pt x="785231" y="211094"/>
                  <a:pt x="1083718" y="46415"/>
                </a:cubicBezTo>
                <a:lnTo>
                  <a:pt x="1154748" y="2589"/>
                </a:lnTo>
                <a:lnTo>
                  <a:pt x="1153254" y="1"/>
                </a:lnTo>
                <a:lnTo>
                  <a:pt x="1153254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2921A5A-60A3-470C-B54B-AE77583A6330}"/>
              </a:ext>
            </a:extLst>
          </p:cNvPr>
          <p:cNvSpPr/>
          <p:nvPr/>
        </p:nvSpPr>
        <p:spPr>
          <a:xfrm>
            <a:off x="4727937" y="5553921"/>
            <a:ext cx="1330992" cy="627566"/>
          </a:xfrm>
          <a:custGeom>
            <a:avLst/>
            <a:gdLst>
              <a:gd name="connsiteX0" fmla="*/ 155299 w 1330992"/>
              <a:gd name="connsiteY0" fmla="*/ 0 h 627566"/>
              <a:gd name="connsiteX1" fmla="*/ 245268 w 1330992"/>
              <a:gd name="connsiteY1" fmla="*/ 52165 h 627566"/>
              <a:gd name="connsiteX2" fmla="*/ 1095136 w 1330992"/>
              <a:gd name="connsiteY2" fmla="*/ 307034 h 627566"/>
              <a:gd name="connsiteX3" fmla="*/ 1330992 w 1330992"/>
              <a:gd name="connsiteY3" fmla="*/ 319129 h 627566"/>
              <a:gd name="connsiteX4" fmla="*/ 1330992 w 1330992"/>
              <a:gd name="connsiteY4" fmla="*/ 627566 h 627566"/>
              <a:gd name="connsiteX5" fmla="*/ 1189917 w 1330992"/>
              <a:gd name="connsiteY5" fmla="*/ 623143 h 627566"/>
              <a:gd name="connsiteX6" fmla="*/ 45439 w 1330992"/>
              <a:gd name="connsiteY6" fmla="*/ 296380 h 627566"/>
              <a:gd name="connsiteX7" fmla="*/ 0 w 1330992"/>
              <a:gd name="connsiteY7" fmla="*/ 268986 h 627566"/>
              <a:gd name="connsiteX8" fmla="*/ 155299 w 1330992"/>
              <a:gd name="connsiteY8" fmla="*/ 0 h 62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0992" h="627566">
                <a:moveTo>
                  <a:pt x="155299" y="0"/>
                </a:moveTo>
                <a:lnTo>
                  <a:pt x="245268" y="52165"/>
                </a:lnTo>
                <a:cubicBezTo>
                  <a:pt x="504801" y="187174"/>
                  <a:pt x="791636" y="275730"/>
                  <a:pt x="1095136" y="307034"/>
                </a:cubicBezTo>
                <a:lnTo>
                  <a:pt x="1330992" y="319129"/>
                </a:lnTo>
                <a:lnTo>
                  <a:pt x="1330992" y="627566"/>
                </a:lnTo>
                <a:lnTo>
                  <a:pt x="1189917" y="623143"/>
                </a:lnTo>
                <a:cubicBezTo>
                  <a:pt x="777459" y="597201"/>
                  <a:pt x="389477" y="481840"/>
                  <a:pt x="45439" y="296380"/>
                </a:cubicBezTo>
                <a:lnTo>
                  <a:pt x="0" y="268986"/>
                </a:lnTo>
                <a:lnTo>
                  <a:pt x="155299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D2F4E02-9D29-48D7-B99D-2CD753B2EA48}"/>
              </a:ext>
            </a:extLst>
          </p:cNvPr>
          <p:cNvSpPr txBox="1"/>
          <p:nvPr/>
        </p:nvSpPr>
        <p:spPr>
          <a:xfrm rot="915404">
            <a:off x="6386584" y="788959"/>
            <a:ext cx="7223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AUGUST</a:t>
            </a:r>
            <a:endParaRPr lang="en-US" sz="1200" b="1" dirty="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241D3BD-0161-45C7-A4F8-B63862F306D1}"/>
              </a:ext>
            </a:extLst>
          </p:cNvPr>
          <p:cNvSpPr txBox="1"/>
          <p:nvPr/>
        </p:nvSpPr>
        <p:spPr>
          <a:xfrm rot="2876607">
            <a:off x="7453387" y="1493162"/>
            <a:ext cx="948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SEPTEMBER</a:t>
            </a:r>
            <a:endParaRPr lang="en-US" sz="1200" b="1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0E6E09DC-9B05-4CBC-9C51-77B37A0EEB45}"/>
              </a:ext>
            </a:extLst>
          </p:cNvPr>
          <p:cNvSpPr txBox="1"/>
          <p:nvPr/>
        </p:nvSpPr>
        <p:spPr>
          <a:xfrm rot="4731043">
            <a:off x="8206554" y="2651584"/>
            <a:ext cx="7993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OKTOBER</a:t>
            </a:r>
            <a:endParaRPr lang="en-US" sz="1200" b="1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27CE71C8-2331-4392-9B33-EAA7A3F07052}"/>
              </a:ext>
            </a:extLst>
          </p:cNvPr>
          <p:cNvSpPr txBox="1"/>
          <p:nvPr/>
        </p:nvSpPr>
        <p:spPr>
          <a:xfrm rot="6265469">
            <a:off x="8121183" y="3953866"/>
            <a:ext cx="937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NOVEMBER</a:t>
            </a:r>
            <a:endParaRPr lang="en-US" sz="1200" b="1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0E7ECE4-D770-4BAB-89F8-84F772A6473A}"/>
              </a:ext>
            </a:extLst>
          </p:cNvPr>
          <p:cNvSpPr txBox="1"/>
          <p:nvPr/>
        </p:nvSpPr>
        <p:spPr>
          <a:xfrm rot="18831034">
            <a:off x="7476243" y="5141602"/>
            <a:ext cx="895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DECEMBER</a:t>
            </a:r>
            <a:endParaRPr lang="en-US" sz="1200" b="1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9B045E7D-DE73-4216-8CEF-0AF34841C834}"/>
              </a:ext>
            </a:extLst>
          </p:cNvPr>
          <p:cNvSpPr txBox="1"/>
          <p:nvPr/>
        </p:nvSpPr>
        <p:spPr>
          <a:xfrm rot="18654884">
            <a:off x="3984273" y="1493161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JUNI</a:t>
            </a:r>
            <a:endParaRPr lang="en-US" sz="1200" b="1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035FD28-A339-4D80-A2F2-590284CAA8EE}"/>
              </a:ext>
            </a:extLst>
          </p:cNvPr>
          <p:cNvSpPr txBox="1"/>
          <p:nvPr/>
        </p:nvSpPr>
        <p:spPr>
          <a:xfrm rot="17073853">
            <a:off x="3336758" y="2700223"/>
            <a:ext cx="4657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MAJ</a:t>
            </a:r>
            <a:endParaRPr lang="en-US" sz="1200" b="1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C6934F2-7E8F-4C40-9DE7-2CEE60D6B150}"/>
              </a:ext>
            </a:extLst>
          </p:cNvPr>
          <p:cNvSpPr txBox="1"/>
          <p:nvPr/>
        </p:nvSpPr>
        <p:spPr>
          <a:xfrm rot="4323330">
            <a:off x="3326622" y="3964914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APRIL</a:t>
            </a:r>
            <a:endParaRPr lang="en-US" sz="1200" b="1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7EBA2E46-7341-421A-8650-93D15CC27226}"/>
              </a:ext>
            </a:extLst>
          </p:cNvPr>
          <p:cNvSpPr txBox="1"/>
          <p:nvPr/>
        </p:nvSpPr>
        <p:spPr>
          <a:xfrm rot="2938018">
            <a:off x="3925375" y="5098557"/>
            <a:ext cx="645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MARTS</a:t>
            </a:r>
            <a:endParaRPr lang="en-US" sz="1200" b="1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5B8D0C3F-055D-40B6-8E99-1354867EBCD5}"/>
              </a:ext>
            </a:extLst>
          </p:cNvPr>
          <p:cNvSpPr txBox="1"/>
          <p:nvPr/>
        </p:nvSpPr>
        <p:spPr>
          <a:xfrm rot="906423">
            <a:off x="5018113" y="5808783"/>
            <a:ext cx="7800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FEBRUAR</a:t>
            </a:r>
            <a:endParaRPr lang="en-US" sz="1200" b="1" dirty="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67EF8E1B-7DD9-47EE-B09F-20455A3FA194}"/>
              </a:ext>
            </a:extLst>
          </p:cNvPr>
          <p:cNvSpPr txBox="1"/>
          <p:nvPr/>
        </p:nvSpPr>
        <p:spPr>
          <a:xfrm rot="20697523">
            <a:off x="6383537" y="5840277"/>
            <a:ext cx="702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JANUAR</a:t>
            </a:r>
            <a:endParaRPr lang="en-US" sz="1200" b="1" dirty="0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73B3F172-6E7E-45F6-BE34-CC27FFD40C14}"/>
              </a:ext>
            </a:extLst>
          </p:cNvPr>
          <p:cNvSpPr/>
          <p:nvPr/>
        </p:nvSpPr>
        <p:spPr>
          <a:xfrm>
            <a:off x="4764721" y="677208"/>
            <a:ext cx="1294209" cy="2580653"/>
          </a:xfrm>
          <a:custGeom>
            <a:avLst/>
            <a:gdLst>
              <a:gd name="connsiteX0" fmla="*/ 1294209 w 1294209"/>
              <a:gd name="connsiteY0" fmla="*/ 0 h 2580653"/>
              <a:gd name="connsiteX1" fmla="*/ 1294209 w 1294209"/>
              <a:gd name="connsiteY1" fmla="*/ 2580653 h 2580653"/>
              <a:gd name="connsiteX2" fmla="*/ 0 w 1294209"/>
              <a:gd name="connsiteY2" fmla="*/ 339016 h 2580653"/>
              <a:gd name="connsiteX3" fmla="*/ 178032 w 1294209"/>
              <a:gd name="connsiteY3" fmla="*/ 246478 h 2580653"/>
              <a:gd name="connsiteX4" fmla="*/ 1047562 w 1294209"/>
              <a:gd name="connsiteY4" fmla="*/ 12359 h 2580653"/>
              <a:gd name="connsiteX5" fmla="*/ 1294209 w 1294209"/>
              <a:gd name="connsiteY5" fmla="*/ 0 h 258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4209" h="2580653">
                <a:moveTo>
                  <a:pt x="1294209" y="0"/>
                </a:moveTo>
                <a:lnTo>
                  <a:pt x="1294209" y="2580653"/>
                </a:lnTo>
                <a:lnTo>
                  <a:pt x="0" y="339016"/>
                </a:lnTo>
                <a:lnTo>
                  <a:pt x="178032" y="246478"/>
                </a:lnTo>
                <a:cubicBezTo>
                  <a:pt x="447489" y="124137"/>
                  <a:pt x="740106" y="43344"/>
                  <a:pt x="1047562" y="12359"/>
                </a:cubicBezTo>
                <a:lnTo>
                  <a:pt x="129420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C9873231-433E-413E-9034-9163D5BEDA0D}"/>
              </a:ext>
            </a:extLst>
          </p:cNvPr>
          <p:cNvSpPr txBox="1"/>
          <p:nvPr/>
        </p:nvSpPr>
        <p:spPr>
          <a:xfrm rot="4155297">
            <a:off x="5069603" y="1544032"/>
            <a:ext cx="1141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SOMMERFERIE</a:t>
            </a:r>
            <a:endParaRPr lang="en-US" sz="1200" b="1" dirty="0"/>
          </a:p>
        </p:txBody>
      </p:sp>
      <p:sp>
        <p:nvSpPr>
          <p:cNvPr id="87" name="Tekstfelt 86">
            <a:extLst>
              <a:ext uri="{FF2B5EF4-FFF2-40B4-BE49-F238E27FC236}">
                <a16:creationId xmlns:a16="http://schemas.microsoft.com/office/drawing/2014/main" id="{EF6204E2-90EF-4B9C-AC30-67D9CFBDC0DA}"/>
              </a:ext>
            </a:extLst>
          </p:cNvPr>
          <p:cNvSpPr txBox="1"/>
          <p:nvPr/>
        </p:nvSpPr>
        <p:spPr>
          <a:xfrm>
            <a:off x="611411" y="8792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94" name="Tekstfelt 93">
            <a:extLst>
              <a:ext uri="{FF2B5EF4-FFF2-40B4-BE49-F238E27FC236}">
                <a16:creationId xmlns:a16="http://schemas.microsoft.com/office/drawing/2014/main" id="{CD378C1C-075E-4521-8743-7CBCF9729CE9}"/>
              </a:ext>
            </a:extLst>
          </p:cNvPr>
          <p:cNvSpPr txBox="1"/>
          <p:nvPr/>
        </p:nvSpPr>
        <p:spPr>
          <a:xfrm>
            <a:off x="763811" y="10316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96" name="Tekstfelt 95">
            <a:extLst>
              <a:ext uri="{FF2B5EF4-FFF2-40B4-BE49-F238E27FC236}">
                <a16:creationId xmlns:a16="http://schemas.microsoft.com/office/drawing/2014/main" id="{B264E9EE-AF35-436A-B650-BD67E774B5F9}"/>
              </a:ext>
            </a:extLst>
          </p:cNvPr>
          <p:cNvSpPr txBox="1"/>
          <p:nvPr/>
        </p:nvSpPr>
        <p:spPr>
          <a:xfrm>
            <a:off x="916211" y="11840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19" name="Tekstfelt 118">
            <a:extLst>
              <a:ext uri="{FF2B5EF4-FFF2-40B4-BE49-F238E27FC236}">
                <a16:creationId xmlns:a16="http://schemas.microsoft.com/office/drawing/2014/main" id="{B4CADDD4-A0CA-4F1E-9727-B6C58E892579}"/>
              </a:ext>
            </a:extLst>
          </p:cNvPr>
          <p:cNvSpPr txBox="1"/>
          <p:nvPr/>
        </p:nvSpPr>
        <p:spPr>
          <a:xfrm>
            <a:off x="1068611" y="13364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20" name="Tekstfelt 119">
            <a:extLst>
              <a:ext uri="{FF2B5EF4-FFF2-40B4-BE49-F238E27FC236}">
                <a16:creationId xmlns:a16="http://schemas.microsoft.com/office/drawing/2014/main" id="{3EE91B09-7E73-48FD-84E6-BCDB663C655F}"/>
              </a:ext>
            </a:extLst>
          </p:cNvPr>
          <p:cNvSpPr txBox="1"/>
          <p:nvPr/>
        </p:nvSpPr>
        <p:spPr>
          <a:xfrm>
            <a:off x="1221011" y="1488828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25" name="Tekstfelt 124">
            <a:extLst>
              <a:ext uri="{FF2B5EF4-FFF2-40B4-BE49-F238E27FC236}">
                <a16:creationId xmlns:a16="http://schemas.microsoft.com/office/drawing/2014/main" id="{15634A65-5694-4802-9DE5-268CB8CA2800}"/>
              </a:ext>
            </a:extLst>
          </p:cNvPr>
          <p:cNvSpPr txBox="1"/>
          <p:nvPr/>
        </p:nvSpPr>
        <p:spPr>
          <a:xfrm>
            <a:off x="1388237" y="1682531"/>
            <a:ext cx="129421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Skabelon til tekst</a:t>
            </a:r>
          </a:p>
        </p:txBody>
      </p:sp>
      <p:sp>
        <p:nvSpPr>
          <p:cNvPr id="121" name="Tekstfelt 120">
            <a:extLst>
              <a:ext uri="{FF2B5EF4-FFF2-40B4-BE49-F238E27FC236}">
                <a16:creationId xmlns:a16="http://schemas.microsoft.com/office/drawing/2014/main" id="{7909C464-FD3F-483A-9D9F-B01632F8AD96}"/>
              </a:ext>
            </a:extLst>
          </p:cNvPr>
          <p:cNvSpPr txBox="1"/>
          <p:nvPr/>
        </p:nvSpPr>
        <p:spPr>
          <a:xfrm>
            <a:off x="8495470" y="5214814"/>
            <a:ext cx="355951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600" dirty="0">
                <a:highlight>
                  <a:srgbClr val="A8D8A9"/>
                </a:highlight>
              </a:rPr>
              <a:t>Grønne felter = for alle</a:t>
            </a:r>
          </a:p>
          <a:p>
            <a:r>
              <a:rPr lang="da-DK" sz="1600" dirty="0">
                <a:highlight>
                  <a:srgbClr val="FFBC01"/>
                </a:highlight>
              </a:rPr>
              <a:t>Gule felter = indsats for grupper i klassen</a:t>
            </a:r>
          </a:p>
          <a:p>
            <a:r>
              <a:rPr lang="da-DK" sz="1600" dirty="0">
                <a:highlight>
                  <a:srgbClr val="FF7979"/>
                </a:highlight>
              </a:rPr>
              <a:t>Røde felter = særlig indsats for få elever </a:t>
            </a:r>
          </a:p>
        </p:txBody>
      </p:sp>
      <p:sp>
        <p:nvSpPr>
          <p:cNvPr id="128" name="Tekstfelt 127">
            <a:extLst>
              <a:ext uri="{FF2B5EF4-FFF2-40B4-BE49-F238E27FC236}">
                <a16:creationId xmlns:a16="http://schemas.microsoft.com/office/drawing/2014/main" id="{3ED3EDED-937C-4F1E-96A7-4CC1B7779671}"/>
              </a:ext>
            </a:extLst>
          </p:cNvPr>
          <p:cNvSpPr txBox="1"/>
          <p:nvPr/>
        </p:nvSpPr>
        <p:spPr>
          <a:xfrm>
            <a:off x="142613" y="6459523"/>
            <a:ext cx="7175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/>
              <a:t>© Skive Kommunes matematik- og læsekonsulenter</a:t>
            </a:r>
          </a:p>
        </p:txBody>
      </p:sp>
      <p:sp>
        <p:nvSpPr>
          <p:cNvPr id="129" name="Tekstfelt 128">
            <a:extLst>
              <a:ext uri="{FF2B5EF4-FFF2-40B4-BE49-F238E27FC236}">
                <a16:creationId xmlns:a16="http://schemas.microsoft.com/office/drawing/2014/main" id="{E17C7ACC-72D9-42D3-98DD-ABD6ED0E7EA7}"/>
              </a:ext>
            </a:extLst>
          </p:cNvPr>
          <p:cNvSpPr txBox="1"/>
          <p:nvPr/>
        </p:nvSpPr>
        <p:spPr>
          <a:xfrm>
            <a:off x="6885373" y="1788197"/>
            <a:ext cx="1167122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Staveevaluering</a:t>
            </a:r>
          </a:p>
        </p:txBody>
      </p:sp>
      <p:sp>
        <p:nvSpPr>
          <p:cNvPr id="124" name="Tekstfelt 123">
            <a:extLst>
              <a:ext uri="{FF2B5EF4-FFF2-40B4-BE49-F238E27FC236}">
                <a16:creationId xmlns:a16="http://schemas.microsoft.com/office/drawing/2014/main" id="{52E4189D-A06E-495F-9593-4CAFC81A9D79}"/>
              </a:ext>
            </a:extLst>
          </p:cNvPr>
          <p:cNvSpPr txBox="1"/>
          <p:nvPr/>
        </p:nvSpPr>
        <p:spPr>
          <a:xfrm>
            <a:off x="962640" y="117746"/>
            <a:ext cx="10553086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Skabelon til årshjul 7. kl. (Kommunale/ nationale test og prøver er skrevet på)</a:t>
            </a:r>
          </a:p>
        </p:txBody>
      </p:sp>
      <p:sp>
        <p:nvSpPr>
          <p:cNvPr id="141" name="Tekstfelt 140">
            <a:extLst>
              <a:ext uri="{FF2B5EF4-FFF2-40B4-BE49-F238E27FC236}">
                <a16:creationId xmlns:a16="http://schemas.microsoft.com/office/drawing/2014/main" id="{DBF34F7D-F993-484C-980C-1FA310D78DEB}"/>
              </a:ext>
            </a:extLst>
          </p:cNvPr>
          <p:cNvSpPr txBox="1"/>
          <p:nvPr/>
        </p:nvSpPr>
        <p:spPr>
          <a:xfrm>
            <a:off x="6394530" y="1500369"/>
            <a:ext cx="1198294" cy="25391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050" dirty="0"/>
              <a:t>National test mat.</a:t>
            </a:r>
          </a:p>
        </p:txBody>
      </p:sp>
    </p:spTree>
    <p:extLst>
      <p:ext uri="{BB962C8B-B14F-4D97-AF65-F5344CB8AC3E}">
        <p14:creationId xmlns:p14="http://schemas.microsoft.com/office/powerpoint/2010/main" val="84453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7d7b564e6ab40d3aa4d6f9dfb78478c xmlns="ff038efd-60d5-4198-a271-1b789e3e63e2">
      <Terms xmlns="http://schemas.microsoft.com/office/infopath/2007/PartnerControls"/>
    </h7d7b564e6ab40d3aa4d6f9dfb78478c>
    <Afsender xmlns="46F545AA-FD64-4A73-A611-ECB37BFFE1D3" xsi:nil="true"/>
    <CCMMeetingCaseLink xmlns="46F545AA-FD64-4A73-A611-ECB37BFFE1D3">
      <Url xsi:nil="true"/>
      <Description xsi:nil="true"/>
    </CCMMeetingCaseLink>
    <Aktindsigt xmlns="46F545AA-FD64-4A73-A611-ECB37BFFE1D3">true</Aktindsigt>
    <CCMCognitiveType xmlns="http://schemas.microsoft.com/sharepoint/v3" xsi:nil="true"/>
    <ErBesvaret xmlns="46F545AA-FD64-4A73-A611-ECB37BFFE1D3">false</ErBesvaret>
    <CCMMeetingCaseId xmlns="46F545AA-FD64-4A73-A611-ECB37BFFE1D3" xsi:nil="true"/>
    <Modtagere xmlns="46F545AA-FD64-4A73-A611-ECB37BFFE1D3"/>
    <SvarPaa xmlns="46F545AA-FD64-4A73-A611-ECB37BFFE1D3"/>
    <Frist xmlns="46F545AA-FD64-4A73-A611-ECB37BFFE1D3" xsi:nil="true"/>
    <CaseOwner xmlns="ff038efd-60d5-4198-a271-1b789e3e63e2">
      <UserInfo>
        <DisplayName>Marianne Billeskov Mortensen</DisplayName>
        <AccountId>101</AccountId>
        <AccountType/>
      </UserInfo>
    </CaseOwner>
    <Part xmlns="46F545AA-FD64-4A73-A611-ECB37BFFE1D3"/>
    <Beskrivelse xmlns="ff038efd-60d5-4198-a271-1b789e3e63e2" xsi:nil="true"/>
    <TaxCatchAll xmlns="552ea636-14aa-41eb-8475-c8653b0e6243"/>
    <CCMAgendaItemId xmlns="46F545AA-FD64-4A73-A611-ECB37BFFE1D3" xsi:nil="true"/>
    <Classification xmlns="ff038efd-60d5-4198-a271-1b789e3e63e2">Offentlig</Classification>
    <CCMAgendaDocumentStatus xmlns="46F545AA-FD64-4A73-A611-ECB37BFFE1D3" xsi:nil="true"/>
    <Korrespondance xmlns="ff038efd-60d5-4198-a271-1b789e3e63e2">Intern</Korrespondance>
    <Dato xmlns="ff038efd-60d5-4198-a271-1b789e3e63e2">2022-10-15T05:34:42+00:00</Dato>
    <CCMAgendaStatus xmlns="46F545AA-FD64-4A73-A611-ECB37BFFE1D3" xsi:nil="true"/>
    <DokVedr xmlns="46F545AA-FD64-4A73-A611-ECB37BFFE1D3" xsi:nil="true"/>
    <CCMMetadataExtractionStatus xmlns="http://schemas.microsoft.com/sharepoint/v3">CCMPageCount:InProgress;CCMCommentCount:InProgress</CCMMetadataExtractionStatus>
    <LocalAttachment xmlns="http://schemas.microsoft.com/sharepoint/v3">false</LocalAttachment>
    <RegistrationDate xmlns="http://schemas.microsoft.com/sharepoint/v3" xsi:nil="true"/>
    <CaseRecordNumber xmlns="http://schemas.microsoft.com/sharepoint/v3">0</CaseRecordNumber>
    <Related xmlns="http://schemas.microsoft.com/sharepoint/v3">false</Related>
    <Finalized xmlns="http://schemas.microsoft.com/sharepoint/v3">false</Finalized>
    <CCMPreviewAnnotationsTasks xmlns="http://schemas.microsoft.com/sharepoint/v3">0</CCMPreviewAnnotationsTasks>
    <CCMSystemID xmlns="http://schemas.microsoft.com/sharepoint/v3">3eef596c-36d8-465c-a81c-1657ad3e9633</CCMSystemID>
    <CCMVisualId xmlns="http://schemas.microsoft.com/sharepoint/v3">EMN-2022-04077</CCMVisualId>
    <CCMPageCount xmlns="http://schemas.microsoft.com/sharepoint/v3">0</CCMPageCount>
    <DocID xmlns="http://schemas.microsoft.com/sharepoint/v3">3481079</DocID>
    <CCMCommentCount xmlns="http://schemas.microsoft.com/sharepoint/v3">0</CCMCommentCount>
    <CCMTemplateID xmlns="http://schemas.microsoft.com/sharepoint/v3">0</CCMTemplateID>
    <CaseID xmlns="http://schemas.microsoft.com/sharepoint/v3">EMN-2022-04077</CaseID>
    <CCMConversation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GetOrganized dokument" ma:contentTypeID="0x010100AC085CFC53BC46CEA2EADE194AD9D482007792CA7311E99241B12824F97FF6E44C" ma:contentTypeVersion="0" ma:contentTypeDescription="GetOrganized dokument" ma:contentTypeScope="" ma:versionID="feda24af2893ecfa794e6c9a7f2288e9">
  <xsd:schema xmlns:xsd="http://www.w3.org/2001/XMLSchema" xmlns:xs="http://www.w3.org/2001/XMLSchema" xmlns:p="http://schemas.microsoft.com/office/2006/metadata/properties" xmlns:ns1="http://schemas.microsoft.com/sharepoint/v3" xmlns:ns2="46F545AA-FD64-4A73-A611-ECB37BFFE1D3" xmlns:ns3="ff038efd-60d5-4198-a271-1b789e3e63e2" xmlns:ns4="552ea636-14aa-41eb-8475-c8653b0e6243" targetNamespace="http://schemas.microsoft.com/office/2006/metadata/properties" ma:root="true" ma:fieldsID="e4b47066d84ee417f2225d57b5e95854" ns1:_="" ns2:_="" ns3:_="" ns4:_="">
    <xsd:import namespace="http://schemas.microsoft.com/sharepoint/v3"/>
    <xsd:import namespace="46F545AA-FD64-4A73-A611-ECB37BFFE1D3"/>
    <xsd:import namespace="ff038efd-60d5-4198-a271-1b789e3e63e2"/>
    <xsd:import namespace="552ea636-14aa-41eb-8475-c8653b0e6243"/>
    <xsd:element name="properties">
      <xsd:complexType>
        <xsd:sequence>
          <xsd:element name="documentManagement">
            <xsd:complexType>
              <xsd:all>
                <xsd:element ref="ns2:DokVedr" minOccurs="0"/>
                <xsd:element ref="ns1:CCMCognitiveType" minOccurs="0"/>
                <xsd:element ref="ns3:Classification"/>
                <xsd:element ref="ns3:Beskrivelse" minOccurs="0"/>
                <xsd:element ref="ns3:CaseOwner"/>
                <xsd:element ref="ns3:Korrespondance"/>
                <xsd:element ref="ns3:Dato"/>
                <xsd:element ref="ns2:SvarPaa" minOccurs="0"/>
                <xsd:element ref="ns2:ErBesvaret" minOccurs="0"/>
                <xsd:element ref="ns2:Frist" minOccurs="0"/>
                <xsd:element ref="ns2:CCMAgendaDocumentStatus" minOccurs="0"/>
                <xsd:element ref="ns2:CCMAgendaStatus" minOccurs="0"/>
                <xsd:element ref="ns2:CCMMeetingCaseLink" minOccurs="0"/>
                <xsd:element ref="ns2:Aktindsigt" minOccurs="0"/>
                <xsd:element ref="ns1:CaseID" minOccurs="0"/>
                <xsd:element ref="ns1:CCMVisualId" minOccurs="0"/>
                <xsd:element ref="ns1:DocID" minOccurs="0"/>
                <xsd:element ref="ns1:Finalized" minOccurs="0"/>
                <xsd:element ref="ns1:Related" minOccurs="0"/>
                <xsd:element ref="ns1:RegistrationDate" minOccurs="0"/>
                <xsd:element ref="ns1:CaseRecordNumber" minOccurs="0"/>
                <xsd:element ref="ns1:LocalAttachment" minOccurs="0"/>
                <xsd:element ref="ns1:CCMTemplateName" minOccurs="0"/>
                <xsd:element ref="ns1:CCMTemplateVersion" minOccurs="0"/>
                <xsd:element ref="ns1:CCMTemplateID" minOccurs="0"/>
                <xsd:element ref="ns1:CCMSystemID" minOccurs="0"/>
                <xsd:element ref="ns1:WasEncrypted" minOccurs="0"/>
                <xsd:element ref="ns1:WasSigned" minOccurs="0"/>
                <xsd:element ref="ns1:MailHasAttachments" minOccurs="0"/>
                <xsd:element ref="ns1:CCMConversation" minOccurs="0"/>
                <xsd:element ref="ns1:CCMPageCount" minOccurs="0"/>
                <xsd:element ref="ns1:CCMCommentCount" minOccurs="0"/>
                <xsd:element ref="ns1:CCMPreviewAnnotationsTasks" minOccurs="0"/>
                <xsd:element ref="ns1:CCMMetadataExtractionStatus" minOccurs="0"/>
                <xsd:element ref="ns1:CCMSubID" minOccurs="0"/>
                <xsd:element ref="ns1:CCMManageRelations" minOccurs="0"/>
                <xsd:element ref="ns3:h7d7b564e6ab40d3aa4d6f9dfb78478c" minOccurs="0"/>
                <xsd:element ref="ns4:TaxCatchAll" minOccurs="0"/>
                <xsd:element ref="ns2:CCMMeetingCaseId" minOccurs="0"/>
                <xsd:element ref="ns2:CCMAgendaItemId" minOccurs="0"/>
                <xsd:element ref="ns2:AgendaStatusIcon" minOccurs="0"/>
                <xsd:element ref="ns2:Modtagere" minOccurs="0"/>
                <xsd:element ref="ns2:Part" minOccurs="0"/>
                <xsd:element ref="ns2:Afsender" minOccurs="0"/>
                <xsd:element ref="ns2:Part_x003a_VisNav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CMCognitiveType" ma:index="3" nillable="true" ma:displayName="CognitiveType" ma:decimals="0" ma:description="" ma:internalName="CCMCognitiveType" ma:readOnly="false">
      <xsd:simpleType>
        <xsd:restriction base="dms:Number"/>
      </xsd:simpleType>
    </xsd:element>
    <xsd:element name="CaseID" ma:index="23" nillable="true" ma:displayName="Sags ID" ma:default="Tildeler" ma:internalName="CaseID" ma:readOnly="true">
      <xsd:simpleType>
        <xsd:restriction base="dms:Text"/>
      </xsd:simpleType>
    </xsd:element>
    <xsd:element name="CCMVisualId" ma:index="24" nillable="true" ma:displayName="Sags ID" ma:default="Tildeler" ma:internalName="CCMVisualId" ma:readOnly="true">
      <xsd:simpleType>
        <xsd:restriction base="dms:Text"/>
      </xsd:simpleType>
    </xsd:element>
    <xsd:element name="DocID" ma:index="25" nillable="true" ma:displayName="Dok ID" ma:default="Tildeler" ma:internalName="DocID" ma:readOnly="true">
      <xsd:simpleType>
        <xsd:restriction base="dms:Text"/>
      </xsd:simpleType>
    </xsd:element>
    <xsd:element name="Finalized" ma:index="26" nillable="true" ma:displayName="Endeligt" ma:default="False" ma:internalName="Finalized" ma:readOnly="true">
      <xsd:simpleType>
        <xsd:restriction base="dms:Boolean"/>
      </xsd:simpleType>
    </xsd:element>
    <xsd:element name="Related" ma:index="27" nillable="true" ma:displayName="Vedhæftet dokument" ma:default="False" ma:internalName="Related" ma:readOnly="true">
      <xsd:simpleType>
        <xsd:restriction base="dms:Boolean"/>
      </xsd:simpleType>
    </xsd:element>
    <xsd:element name="RegistrationDate" ma:index="28" nillable="true" ma:displayName="Registrerings dato" ma:format="DateTime" ma:internalName="RegistrationDate" ma:readOnly="true">
      <xsd:simpleType>
        <xsd:restriction base="dms:DateTime"/>
      </xsd:simpleType>
    </xsd:element>
    <xsd:element name="CaseRecordNumber" ma:index="29" nillable="true" ma:displayName="Akt ID" ma:decimals="0" ma:default="0" ma:internalName="CaseRecordNumber" ma:readOnly="true">
      <xsd:simpleType>
        <xsd:restriction base="dms:Number"/>
      </xsd:simpleType>
    </xsd:element>
    <xsd:element name="LocalAttachment" ma:index="30" nillable="true" ma:displayName="Lokalt bilag" ma:default="False" ma:description="" ma:internalName="LocalAttachment" ma:readOnly="true">
      <xsd:simpleType>
        <xsd:restriction base="dms:Boolean"/>
      </xsd:simpleType>
    </xsd:element>
    <xsd:element name="CCMTemplateName" ma:index="31" nillable="true" ma:displayName="Skabelonnavn" ma:internalName="CCMTemplateName" ma:readOnly="true">
      <xsd:simpleType>
        <xsd:restriction base="dms:Text"/>
      </xsd:simpleType>
    </xsd:element>
    <xsd:element name="CCMTemplateVersion" ma:index="32" nillable="true" ma:displayName="Skabelonversion" ma:internalName="CCMTemplateVersion" ma:readOnly="true">
      <xsd:simpleType>
        <xsd:restriction base="dms:Text"/>
      </xsd:simpleType>
    </xsd:element>
    <xsd:element name="CCMTemplateID" ma:index="33" nillable="true" ma:displayName="CCMTemplateID" ma:decimals="0" ma:default="0" ma:hidden="true" ma:internalName="CCMTemplateID" ma:readOnly="true">
      <xsd:simpleType>
        <xsd:restriction base="dms:Number"/>
      </xsd:simpleType>
    </xsd:element>
    <xsd:element name="CCMSystemID" ma:index="34" nillable="true" ma:displayName="CCMSystemID" ma:hidden="true" ma:internalName="CCMSystemID" ma:readOnly="true">
      <xsd:simpleType>
        <xsd:restriction base="dms:Text"/>
      </xsd:simpleType>
    </xsd:element>
    <xsd:element name="WasEncrypted" ma:index="35" nillable="true" ma:displayName="Krypteret" ma:default="False" ma:internalName="WasEncrypted" ma:readOnly="true">
      <xsd:simpleType>
        <xsd:restriction base="dms:Boolean"/>
      </xsd:simpleType>
    </xsd:element>
    <xsd:element name="WasSigned" ma:index="36" nillable="true" ma:displayName="Signeret" ma:default="False" ma:internalName="WasSigned" ma:readOnly="true">
      <xsd:simpleType>
        <xsd:restriction base="dms:Boolean"/>
      </xsd:simpleType>
    </xsd:element>
    <xsd:element name="MailHasAttachments" ma:index="37" nillable="true" ma:displayName="E-mail har vedhæftede filer" ma:default="False" ma:internalName="MailHasAttachments" ma:readOnly="true">
      <xsd:simpleType>
        <xsd:restriction base="dms:Boolean"/>
      </xsd:simpleType>
    </xsd:element>
    <xsd:element name="CCMConversation" ma:index="38" nillable="true" ma:displayName="Samtale" ma:description="" ma:internalName="CCMConversation" ma:readOnly="true">
      <xsd:simpleType>
        <xsd:restriction base="dms:Text"/>
      </xsd:simpleType>
    </xsd:element>
    <xsd:element name="CCMPageCount" ma:index="40" nillable="true" ma:displayName="Sider" ma:decimals="0" ma:description="" ma:internalName="CCMPageCount" ma:readOnly="true">
      <xsd:simpleType>
        <xsd:restriction base="dms:Number"/>
      </xsd:simpleType>
    </xsd:element>
    <xsd:element name="CCMCommentCount" ma:index="41" nillable="true" ma:displayName="Kommentarer" ma:decimals="0" ma:description="" ma:internalName="CCMCommentCount" ma:readOnly="true">
      <xsd:simpleType>
        <xsd:restriction base="dms:Number"/>
      </xsd:simpleType>
    </xsd:element>
    <xsd:element name="CCMPreviewAnnotationsTasks" ma:index="42" nillable="true" ma:displayName="Opgaver" ma:decimals="0" ma:description="" ma:internalName="CCMPreviewAnnotationsTasks" ma:readOnly="true">
      <xsd:simpleType>
        <xsd:restriction base="dms:Number"/>
      </xsd:simpleType>
    </xsd:element>
    <xsd:element name="CCMMetadataExtractionStatus" ma:index="43" nillable="true" ma:displayName="CCMMetadataExtractionStatus" ma:default="CCMPageCount:InProgress;CCMCommentCount:InProgress" ma:description="" ma:hidden="true" ma:internalName="CCMMetadataExtractionStatus" ma:readOnly="false">
      <xsd:simpleType>
        <xsd:restriction base="dms:Text"/>
      </xsd:simpleType>
    </xsd:element>
    <xsd:element name="CCMSubID" ma:index="44" nillable="true" ma:displayName="UndersagsId" ma:description="" ma:internalName="CCMSubID" ma:readOnly="true">
      <xsd:simpleType>
        <xsd:restriction base="dms:Text">
          <xsd:maxLength value="255"/>
        </xsd:restriction>
      </xsd:simpleType>
    </xsd:element>
    <xsd:element name="CCMManageRelations" ma:index="45" nillable="true" ma:displayName="Bilag" ma:description="" ma:internalName="CCMManageRelations" ma:readOnly="tru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F545AA-FD64-4A73-A611-ECB37BFFE1D3" elementFormDefault="qualified">
    <xsd:import namespace="http://schemas.microsoft.com/office/2006/documentManagement/types"/>
    <xsd:import namespace="http://schemas.microsoft.com/office/infopath/2007/PartnerControls"/>
    <xsd:element name="DokVedr" ma:index="2" nillable="true" ma:displayName="Dokument vedrører" ma:internalName="DokVedr">
      <xsd:simpleType>
        <xsd:restriction base="dms:Text">
          <xsd:maxLength value="255"/>
        </xsd:restriction>
      </xsd:simpleType>
    </xsd:element>
    <xsd:element name="SvarPaa" ma:index="10" nillable="true" ma:displayName="Svar på" ma:list="{46F545AA-FD64-4A73-A611-ECB37BFFE1D3}" ma:internalName="SvarPaa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Besvaret" ma:index="11" nillable="true" ma:displayName="Er besvaret?" ma:default="0" ma:internalName="ErBesvaret">
      <xsd:simpleType>
        <xsd:restriction base="dms:Boolean"/>
      </xsd:simpleType>
    </xsd:element>
    <xsd:element name="Frist" ma:index="12" nillable="true" ma:displayName="Frist" ma:format="DateOnly" ma:internalName="Frist">
      <xsd:simpleType>
        <xsd:restriction base="dms:DateTime"/>
      </xsd:simpleType>
    </xsd:element>
    <xsd:element name="CCMAgendaDocumentStatus" ma:index="13" nillable="true" ma:displayName="Status for dagsordensdokument" ma:format="Dropdown" ma:internalName="CCMAgendaDocumentStatus">
      <xsd:simpleType>
        <xsd:restriction base="dms:Choice">
          <xsd:enumeration value="Udkast"/>
          <xsd:enumeration value="Under udarbejdelse"/>
          <xsd:enumeration value="Endelig"/>
        </xsd:restriction>
      </xsd:simpleType>
    </xsd:element>
    <xsd:element name="CCMAgendaStatus" ma:index="14" nillable="true" ma:displayName="Dagsordenstatus" ma:default="" ma:format="Dropdown" ma:internalName="CCMAgendaStatus">
      <xsd:simpleType>
        <xsd:restriction base="dms:Choice">
          <xsd:enumeration value="Anmeldt"/>
          <xsd:enumeration value="Optaget på dagsorden"/>
          <xsd:enumeration value="Behandlet"/>
          <xsd:enumeration value="Afvist til dagsorden"/>
          <xsd:enumeration value="Fjernet fra dagsorden"/>
        </xsd:restriction>
      </xsd:simpleType>
    </xsd:element>
    <xsd:element name="CCMMeetingCaseLink" ma:index="15" nillable="true" ma:displayName="Mødesag" ma:format="Hyperlink" ma:internalName="CCMMeetingCas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ktindsigt" ma:index="16" nillable="true" ma:displayName="Aktindsigt" ma:default="1" ma:internalName="Aktindsigt">
      <xsd:simpleType>
        <xsd:restriction base="dms:Boolean"/>
      </xsd:simpleType>
    </xsd:element>
    <xsd:element name="CCMMeetingCaseId" ma:index="48" nillable="true" ma:displayName="CCMMeetingCaseId" ma:hidden="true" ma:internalName="CCMMeetingCaseId">
      <xsd:simpleType>
        <xsd:restriction base="dms:Text">
          <xsd:maxLength value="255"/>
        </xsd:restriction>
      </xsd:simpleType>
    </xsd:element>
    <xsd:element name="CCMAgendaItemId" ma:index="49" nillable="true" ma:displayName="CCMAgendaItemId" ma:decimals="0" ma:hidden="true" ma:internalName="CCMAgendaItemId">
      <xsd:simpleType>
        <xsd:restriction base="dms:Number"/>
      </xsd:simpleType>
    </xsd:element>
    <xsd:element name="AgendaStatusIcon" ma:index="50" nillable="true" ma:displayName="Ikon for dagsordensstatus" ma:internalName="AgendaStatusIcon" ma:readOnly="true">
      <xsd:simpleType>
        <xsd:restriction base="dms:Unknown"/>
      </xsd:simpleType>
    </xsd:element>
    <xsd:element name="Modtagere" ma:index="51" nillable="true" ma:displayName="Modtagere" ma:list="{CEF3FCC7-BB11-408F-90A4-F454E4F12A51}" ma:internalName="Modtagere" ma:showField="VisNavn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art" ma:index="52" nillable="true" ma:displayName="Part" ma:list="{CEF3FCC7-BB11-408F-90A4-F454E4F12A51}" ma:internalName="Part" ma:readOnly="false" ma:showField="FullNam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fsender" ma:index="53" nillable="true" ma:displayName="Afsender" ma:list="{CEF3FCC7-BB11-408F-90A4-F454E4F12A51}" ma:internalName="Afsender" ma:showField="VisNavn">
      <xsd:simpleType>
        <xsd:restriction base="dms:Lookup"/>
      </xsd:simpleType>
    </xsd:element>
    <xsd:element name="Part_x003a_VisNavn" ma:index="54" nillable="true" ma:displayName="Part:VisNavn" ma:list="{CEF3FCC7-BB11-408F-90A4-F454E4F12A51}" ma:internalName="Part_x003a_VisNavn" ma:readOnly="true" ma:showField="VisNavn" ma:web="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038efd-60d5-4198-a271-1b789e3e63e2" elementFormDefault="qualified">
    <xsd:import namespace="http://schemas.microsoft.com/office/2006/documentManagement/types"/>
    <xsd:import namespace="http://schemas.microsoft.com/office/infopath/2007/PartnerControls"/>
    <xsd:element name="Classification" ma:index="4" ma:displayName="Klassifikation" ma:default="Offentlig" ma:description="Offentlig = Ikke personfølsomt eller hemmeligt - Fortrolig = Personfølesomme oplysninger - &#10;Intern = Internt arbejdsdokument" ma:format="Dropdown" ma:internalName="Classification">
      <xsd:simpleType>
        <xsd:restriction base="dms:Choice">
          <xsd:enumeration value="Offentlig"/>
          <xsd:enumeration value="Intern"/>
          <xsd:enumeration value="Fortrolig"/>
        </xsd:restriction>
      </xsd:simpleType>
    </xsd:element>
    <xsd:element name="Beskrivelse" ma:index="5" nillable="true" ma:displayName="Beskrivelse" ma:internalName="Beskrivelse">
      <xsd:simpleType>
        <xsd:restriction base="dms:Note">
          <xsd:maxLength value="255"/>
        </xsd:restriction>
      </xsd:simpleType>
    </xsd:element>
    <xsd:element name="CaseOwner" ma:index="6" ma:displayName="Dokumentansvarlig" ma:default="101;#Marianne Billeskov Mortensen" ma:list="UserInfo" ma:SharePointGroup="0" ma:internalName="Case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Korrespondance" ma:index="7" ma:displayName="Korrespondance" ma:default="Intern" ma:description="Indgående = det der kommer ind til os -  &#10;Udgående = det der sendes fra os - &#10;Intern = Interne arbejdsdokumenter" ma:format="Dropdown" ma:internalName="Korrespondance">
      <xsd:simpleType>
        <xsd:restriction base="dms:Choice">
          <xsd:enumeration value="Indgående"/>
          <xsd:enumeration value="Intern"/>
          <xsd:enumeration value="Udgående"/>
        </xsd:restriction>
      </xsd:simpleType>
    </xsd:element>
    <xsd:element name="Dato" ma:index="8" ma:displayName="Dato" ma:default="[today]" ma:format="DateOnly" ma:internalName="Dato">
      <xsd:simpleType>
        <xsd:restriction base="dms:DateTime"/>
      </xsd:simpleType>
    </xsd:element>
    <xsd:element name="h7d7b564e6ab40d3aa4d6f9dfb78478c" ma:index="46" nillable="true" ma:taxonomy="true" ma:internalName="h7d7b564e6ab40d3aa4d6f9dfb78478c" ma:taxonomyFieldName="Dokumenttype" ma:displayName="Dokumenttype" ma:default="" ma:fieldId="{17d7b564-e6ab-40d3-aa4d-6f9dfb78478c}" ma:sspId="32224561-ae9f-4114-8e53-c1b9b1969f2f" ma:termSetId="1f9313ec-bcdf-4c8a-8c66-ce0a808409d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2ea636-14aa-41eb-8475-c8653b0e6243" elementFormDefault="qualified">
    <xsd:import namespace="http://schemas.microsoft.com/office/2006/documentManagement/types"/>
    <xsd:import namespace="http://schemas.microsoft.com/office/infopath/2007/PartnerControls"/>
    <xsd:element name="TaxCatchAll" ma:index="47" nillable="true" ma:displayName="Taxonomy Catch All Column" ma:hidden="true" ma:list="{bbd8fc90-3eb4-4fce-bb3a-ad9118c4c622}" ma:internalName="TaxCatchAll" ma:showField="CatchAllData" ma:web="552ea636-14aa-41eb-8475-c8653b0e62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Indhol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A19329-BB46-48DB-B602-CD7FAC5AB08E}">
  <ds:schemaRefs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purl.org/dc/dcmitype/"/>
    <ds:schemaRef ds:uri="ff038efd-60d5-4198-a271-1b789e3e63e2"/>
    <ds:schemaRef ds:uri="http://schemas.microsoft.com/office/infopath/2007/PartnerControls"/>
    <ds:schemaRef ds:uri="46F545AA-FD64-4A73-A611-ECB37BFFE1D3"/>
    <ds:schemaRef ds:uri="http://purl.org/dc/elements/1.1/"/>
    <ds:schemaRef ds:uri="http://schemas.openxmlformats.org/package/2006/metadata/core-properties"/>
    <ds:schemaRef ds:uri="552ea636-14aa-41eb-8475-c8653b0e624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6CB000C-C2E5-48F0-B85A-961F2C20DE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114109-EB8C-4066-9C83-00B53D3F38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6F545AA-FD64-4A73-A611-ECB37BFFE1D3"/>
    <ds:schemaRef ds:uri="ff038efd-60d5-4198-a271-1b789e3e63e2"/>
    <ds:schemaRef ds:uri="552ea636-14aa-41eb-8475-c8653b0e62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955</Words>
  <Application>Microsoft Office PowerPoint</Application>
  <PresentationFormat>Widescreen</PresentationFormat>
  <Paragraphs>308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Årshjul – evaluering og indsatser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Årshjul Skive_skabelon til deling</dc:title>
  <dc:creator>Marianne Billeskov Mortensen</dc:creator>
  <cp:lastModifiedBy>SKIVE_DOM\mbim</cp:lastModifiedBy>
  <cp:revision>3</cp:revision>
  <dcterms:created xsi:type="dcterms:W3CDTF">2021-09-29T20:56:38Z</dcterms:created>
  <dcterms:modified xsi:type="dcterms:W3CDTF">2022-10-16T16:32:39Z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0x010100AC085CFC53BC46CEA2EADE194AD9D482007792CA7311E99241B12824F97FF6E44C</vt:lpwstr>
  </property>
  <property fmtid="{D5CDD505-2E9C-101B-9397-08002B2CF9AE}" pid="3" name="CCMOneDriveID">
    <vt:lpwstr/>
  </property>
  <property fmtid="{D5CDD505-2E9C-101B-9397-08002B2CF9AE}" pid="4" name="CCMOneDriveOwnerID">
    <vt:lpwstr/>
  </property>
  <property fmtid="{D5CDD505-2E9C-101B-9397-08002B2CF9AE}" pid="5" name="CCMOneDriveItemID">
    <vt:lpwstr/>
  </property>
  <property fmtid="{D5CDD505-2E9C-101B-9397-08002B2CF9AE}" pid="6" name="CCMIsSharedOnOneDrive">
    <vt:bool>false</vt:bool>
  </property>
  <property fmtid="{D5CDD505-2E9C-101B-9397-08002B2CF9AE}" pid="7" name="Dokumenttype">
    <vt:lpwstr/>
  </property>
  <property fmtid="{D5CDD505-2E9C-101B-9397-08002B2CF9AE}" pid="8" name="CCMSystem">
    <vt:lpwstr> </vt:lpwstr>
  </property>
  <property fmtid="{D5CDD505-2E9C-101B-9397-08002B2CF9AE}" pid="9" name="CCMCommunication">
    <vt:lpwstr/>
  </property>
  <property fmtid="{D5CDD505-2E9C-101B-9397-08002B2CF9AE}" pid="10" name="CCMReplyToDocCacheId_AA145BE6-B859-401A-B2E0-03BB3E7048FC_">
    <vt:lpwstr>CCMReplyToDocCacheId_AA145BE6-B859-401A-B2E0-03BB3E7048FC_2e3327c1-6da5-4fe3-aedd-d44c70d7cb8e</vt:lpwstr>
  </property>
  <property fmtid="{D5CDD505-2E9C-101B-9397-08002B2CF9AE}" pid="11" name="CCMEventContext">
    <vt:lpwstr>a8becc2e-c1c7-4476-a99b-58297684d7c2</vt:lpwstr>
  </property>
</Properties>
</file>